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302" r:id="rId2"/>
    <p:sldId id="281" r:id="rId3"/>
    <p:sldId id="293" r:id="rId4"/>
    <p:sldId id="314" r:id="rId5"/>
    <p:sldId id="313" r:id="rId6"/>
    <p:sldId id="283" r:id="rId7"/>
    <p:sldId id="295" r:id="rId8"/>
    <p:sldId id="301" r:id="rId9"/>
    <p:sldId id="285" r:id="rId10"/>
    <p:sldId id="300" r:id="rId11"/>
    <p:sldId id="294" r:id="rId12"/>
    <p:sldId id="296" r:id="rId13"/>
    <p:sldId id="297" r:id="rId14"/>
    <p:sldId id="299" r:id="rId15"/>
    <p:sldId id="298" r:id="rId16"/>
    <p:sldId id="311" r:id="rId17"/>
    <p:sldId id="312" r:id="rId18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84" autoAdjust="0"/>
  </p:normalViewPr>
  <p:slideViewPr>
    <p:cSldViewPr snapToGrid="0" snapToObjects="1">
      <p:cViewPr varScale="1">
        <p:scale>
          <a:sx n="152" d="100"/>
          <a:sy n="152" d="100"/>
        </p:scale>
        <p:origin x="618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2DDB23-1C17-5E4F-BB50-9422DE8873A7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FD48A5-DBB1-2F41-AC6B-70B151261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2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3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1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5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6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9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3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1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8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50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55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5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Michael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6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FD48A5-DBB1-2F41-AC6B-70B151261D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4F2E2-C435-254C-B60B-EB19CDFF3401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B8A7B-921A-B649-B64E-7D22DEC13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66A6C-F7A9-9D4F-8CF5-56CBF2806322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86668-F318-BF4D-A190-0579FCE4B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C2644-4DDC-014F-BB7C-C23C6265E93A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BD42B-A35D-3343-9FB9-58A8A6678C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B7647-0D01-9341-BCCE-3466A31704E3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6DD28-2CAF-1D45-87FD-2AC229FEC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728F3-6185-B349-B492-07A4181F7270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95365-5128-5A44-998D-829F4AC572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99A4E-ED79-C849-AD43-85B15E707CA9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E4F19-EB4A-4648-8C91-5F8406F9E4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17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55677-7BD0-A342-8FEF-FB1EA3DF497B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C71FA-CEB8-8E43-BFB1-8AFE30C613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3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4E2E0-A610-0447-ABAA-86924786A61C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37D42-0E28-8B47-BBA3-D5C818B24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6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01A6-9DAE-1341-948A-B768316FB15E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E9476-C0A0-8843-A21F-EBE18D984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2D9BF-640E-804F-B539-B26C8D97D8FE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412EE-996C-2542-862C-4A3DA6CF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0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1D520-C9EC-B043-8812-ABDCCDEE094E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781E4-3F94-6046-8189-8C32C99488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C855A98-6CFD-994A-8D0B-9F4403954ED6}" type="datetimeFigureOut">
              <a:rPr lang="en-US"/>
              <a:pPr>
                <a:defRPr/>
              </a:pPr>
              <a:t>5/6/2022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204CFDE-BC67-9E42-88B1-3EC22D9D4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jp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12" Type="http://schemas.openxmlformats.org/officeDocument/2006/relationships/image" Target="../media/image13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11" Type="http://schemas.openxmlformats.org/officeDocument/2006/relationships/image" Target="../media/image12.jpg"/><Relationship Id="rId5" Type="http://schemas.openxmlformats.org/officeDocument/2006/relationships/image" Target="../media/image8.png"/><Relationship Id="rId10" Type="http://schemas.openxmlformats.org/officeDocument/2006/relationships/image" Target="../media/image11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image" Target="../media/image5.jpg"/><Relationship Id="rId10" Type="http://schemas.openxmlformats.org/officeDocument/2006/relationships/image" Target="../media/image17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42690"/>
            <a:ext cx="12192000" cy="31531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2EA0C61-E7FA-B646-EBB8-D67F5369963B}"/>
              </a:ext>
            </a:extLst>
          </p:cNvPr>
          <p:cNvGrpSpPr/>
          <p:nvPr/>
        </p:nvGrpSpPr>
        <p:grpSpPr>
          <a:xfrm>
            <a:off x="3137795" y="1977779"/>
            <a:ext cx="2841832" cy="3952129"/>
            <a:chOff x="433213" y="1668918"/>
            <a:chExt cx="2841832" cy="3952129"/>
          </a:xfrm>
        </p:grpSpPr>
        <p:sp>
          <p:nvSpPr>
            <p:cNvPr id="2" name="TextBox 1"/>
            <p:cNvSpPr txBox="1"/>
            <p:nvPr/>
          </p:nvSpPr>
          <p:spPr>
            <a:xfrm>
              <a:off x="433213" y="4489262"/>
              <a:ext cx="2841832" cy="11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Michael </a:t>
              </a:r>
              <a:r>
                <a:rPr lang="en-US" sz="2400" dirty="0" err="1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Streyle</a:t>
              </a:r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ALM Data Science</a:t>
              </a:r>
            </a:p>
          </p:txBody>
        </p:sp>
        <p:pic>
          <p:nvPicPr>
            <p:cNvPr id="1026" name="Picture 2" descr="Profile photo for Michael Streyle">
              <a:extLst>
                <a:ext uri="{FF2B5EF4-FFF2-40B4-BE49-F238E27FC236}">
                  <a16:creationId xmlns:a16="http://schemas.microsoft.com/office/drawing/2014/main" id="{F9498CCD-586C-421B-B8ED-9A68073DE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03" y="1668918"/>
              <a:ext cx="2622252" cy="262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2000AF-9383-F4BB-7ABA-3A9B2005706A}"/>
              </a:ext>
            </a:extLst>
          </p:cNvPr>
          <p:cNvGrpSpPr/>
          <p:nvPr/>
        </p:nvGrpSpPr>
        <p:grpSpPr>
          <a:xfrm>
            <a:off x="8879683" y="1977776"/>
            <a:ext cx="2841832" cy="3949982"/>
            <a:chOff x="6175101" y="1668915"/>
            <a:chExt cx="2841832" cy="39499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058D89-5B23-B4F2-D18E-D9FD774BA00A}"/>
                </a:ext>
              </a:extLst>
            </p:cNvPr>
            <p:cNvSpPr txBox="1"/>
            <p:nvPr/>
          </p:nvSpPr>
          <p:spPr>
            <a:xfrm>
              <a:off x="6175101" y="4487112"/>
              <a:ext cx="2841832" cy="11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Jack </a:t>
              </a:r>
              <a:r>
                <a:rPr lang="en-US" sz="2400" dirty="0" err="1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Tsu</a:t>
              </a:r>
              <a:endPara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ALM Data Science</a:t>
              </a:r>
            </a:p>
          </p:txBody>
        </p:sp>
        <p:pic>
          <p:nvPicPr>
            <p:cNvPr id="1030" name="Picture 6" descr="Profile photo for Jack Tsu">
              <a:extLst>
                <a:ext uri="{FF2B5EF4-FFF2-40B4-BE49-F238E27FC236}">
                  <a16:creationId xmlns:a16="http://schemas.microsoft.com/office/drawing/2014/main" id="{BECB3321-AC08-6E93-E675-2C1E2BB40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891" y="1668915"/>
              <a:ext cx="2622252" cy="262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B3B1C8-8EF9-DEA4-46EB-F164EC2C8D7B}"/>
              </a:ext>
            </a:extLst>
          </p:cNvPr>
          <p:cNvGrpSpPr/>
          <p:nvPr/>
        </p:nvGrpSpPr>
        <p:grpSpPr>
          <a:xfrm>
            <a:off x="302329" y="1977779"/>
            <a:ext cx="2853608" cy="3944036"/>
            <a:chOff x="8986939" y="1668918"/>
            <a:chExt cx="2853608" cy="3944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9CF3AF-705B-90BC-1F9C-02BA29EC266C}"/>
                </a:ext>
              </a:extLst>
            </p:cNvPr>
            <p:cNvSpPr txBox="1"/>
            <p:nvPr/>
          </p:nvSpPr>
          <p:spPr>
            <a:xfrm>
              <a:off x="8986939" y="4481169"/>
              <a:ext cx="2853608" cy="11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Andrew Welsh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ALM Data Science</a:t>
              </a:r>
            </a:p>
          </p:txBody>
        </p:sp>
        <p:pic>
          <p:nvPicPr>
            <p:cNvPr id="1032" name="Picture 8" descr="Profile photo for Andrew">
              <a:extLst>
                <a:ext uri="{FF2B5EF4-FFF2-40B4-BE49-F238E27FC236}">
                  <a16:creationId xmlns:a16="http://schemas.microsoft.com/office/drawing/2014/main" id="{A200A5A3-2FC2-A0DD-7F13-EDE42235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617" y="1668918"/>
              <a:ext cx="2622252" cy="2622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D3522D-F6D8-EBD5-6FDC-984FF2E3588C}"/>
              </a:ext>
            </a:extLst>
          </p:cNvPr>
          <p:cNvSpPr txBox="1"/>
          <p:nvPr/>
        </p:nvSpPr>
        <p:spPr>
          <a:xfrm>
            <a:off x="5829301" y="880072"/>
            <a:ext cx="4689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cap="small" dirty="0">
                <a:latin typeface="Cambria" panose="02040503050406030204" pitchFamily="18" charset="0"/>
                <a:ea typeface="Cambria" panose="02040503050406030204" pitchFamily="18" charset="0"/>
              </a:rPr>
              <a:t>CSCI-E-109b Advanced Data Science </a:t>
            </a:r>
          </a:p>
          <a:p>
            <a:pPr algn="r"/>
            <a:r>
              <a:rPr lang="en-US" sz="2000" cap="small" dirty="0">
                <a:latin typeface="Cambria" panose="02040503050406030204" pitchFamily="18" charset="0"/>
                <a:ea typeface="Cambria" panose="02040503050406030204" pitchFamily="18" charset="0"/>
              </a:rPr>
              <a:t>2022 Spring Final Project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43AC5B-2329-1436-9CE4-9EEA34BF3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7890" y="459571"/>
            <a:ext cx="2949893" cy="1487341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425941A1-EDE1-EF4F-231A-9787C136A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93CCC3B-1BDB-515A-CD7C-E901C09EF934}"/>
              </a:ext>
            </a:extLst>
          </p:cNvPr>
          <p:cNvGrpSpPr/>
          <p:nvPr/>
        </p:nvGrpSpPr>
        <p:grpSpPr>
          <a:xfrm>
            <a:off x="5958750" y="1977779"/>
            <a:ext cx="2941810" cy="3955516"/>
            <a:chOff x="5958750" y="1977779"/>
            <a:chExt cx="2941810" cy="3955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D120C9-8A08-46EE-B11A-E271D7381B1C}"/>
                </a:ext>
              </a:extLst>
            </p:cNvPr>
            <p:cNvSpPr txBox="1"/>
            <p:nvPr/>
          </p:nvSpPr>
          <p:spPr>
            <a:xfrm>
              <a:off x="5958750" y="4801510"/>
              <a:ext cx="2941810" cy="113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Jon Thompson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ALM Data Science</a:t>
              </a:r>
            </a:p>
          </p:txBody>
        </p:sp>
        <p:pic>
          <p:nvPicPr>
            <p:cNvPr id="15" name="Picture 14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AC0ABDBA-88B3-4429-F829-802011BA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14175" y="1977779"/>
              <a:ext cx="2649423" cy="2622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0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1"/>
    </mc:Choice>
    <mc:Fallback xmlns="">
      <p:transition spd="slow" advTm="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Data Cleaning &amp; Prep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" y="1246124"/>
            <a:ext cx="11649456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Data generator from JPL Horizons data: 30,000 Observations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Unlimited Variations/Augmentations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JPL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Smallbody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 Database to train MOID model: &gt;1 Million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67C34-FB1A-E643-658D-25DD0A1F5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93" y="3790810"/>
            <a:ext cx="7144747" cy="246731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1ACBB2-AACD-8582-3A0C-088434C91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3187" y="5273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8"/>
    </mc:Choice>
    <mc:Fallback xmlns="">
      <p:transition spd="slow" advTm="35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59EAB-894B-3C6C-7606-D2C931281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226" y="1352244"/>
            <a:ext cx="3820110" cy="4454615"/>
          </a:xfrm>
          <a:prstGeom prst="rect">
            <a:avLst/>
          </a:prstGeom>
        </p:spPr>
      </p:pic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Classifier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 marL="0" indent="0">
              <a:buNone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Ensemble of 4 models: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Predict 3/6 Orbital Parameters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Predict H 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Predict Minimum Orbit Intersection Distance (MOID)</a:t>
            </a:r>
          </a:p>
          <a:p>
            <a:pPr marL="85725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PHA Classifiers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379F6D-12C2-B090-2504-519F4DAE1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7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8"/>
    </mc:Choice>
    <mc:Fallback>
      <p:transition spd="slow" advTm="37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38" x="3336925" y="6840538"/>
          <p14:tracePt t="4039" x="3352800" y="6829425"/>
          <p14:tracePt t="4039" x="3375025" y="6824663"/>
          <p14:tracePt t="4040" x="3398838" y="6813550"/>
          <p14:tracePt t="4041" x="3425825" y="6796088"/>
          <p14:tracePt t="4042" x="3443288" y="6791325"/>
          <p14:tracePt t="4043" x="3465513" y="6778625"/>
          <p14:tracePt t="4044" x="3487738" y="6762750"/>
          <p14:tracePt t="4045" x="3509963" y="6751638"/>
          <p14:tracePt t="4046" x="3533775" y="6740525"/>
          <p14:tracePt t="4047" x="3549650" y="6723063"/>
          <p14:tracePt t="4049" x="3571875" y="6711950"/>
          <p14:tracePt t="4049" x="3595688" y="6689725"/>
          <p14:tracePt t="4050" x="3617913" y="6678613"/>
          <p14:tracePt t="4052" x="3633788" y="6661150"/>
          <p14:tracePt t="4053" x="3651250" y="6643688"/>
          <p14:tracePt t="4053" x="3668713" y="6621463"/>
          <p14:tracePt t="4054" x="3684588" y="6605588"/>
          <p14:tracePt t="4055" x="3702050" y="6581775"/>
          <p14:tracePt t="4056" x="3713163" y="6565900"/>
          <p14:tracePt t="4057" x="3730625" y="6548438"/>
          <p14:tracePt t="4058" x="3741738" y="6526213"/>
          <p14:tracePt t="4059" x="3752850" y="6503988"/>
          <p14:tracePt t="4060" x="3770313" y="6481763"/>
          <p14:tracePt t="4061" x="3775075" y="6459538"/>
          <p14:tracePt t="4062" x="3786188" y="6435725"/>
          <p14:tracePt t="4063" x="3797300" y="6413500"/>
          <p14:tracePt t="4064" x="3808413" y="6391275"/>
          <p14:tracePt t="4065" x="3814763" y="6369050"/>
          <p14:tracePt t="4067" x="3825875" y="6346825"/>
          <p14:tracePt t="4067" x="3836988" y="6318250"/>
          <p14:tracePt t="4068" x="3843338" y="6289675"/>
          <p14:tracePt t="4069" x="3848100" y="6262688"/>
          <p14:tracePt t="4070" x="3854450" y="6238875"/>
          <p14:tracePt t="4071" x="3859213" y="6211888"/>
          <p14:tracePt t="4073" x="3870325" y="6178550"/>
          <p14:tracePt t="4073" x="3876675" y="6143625"/>
          <p14:tracePt t="4074" x="3881438" y="6116638"/>
          <p14:tracePt t="4075" x="3887788" y="6088063"/>
          <p14:tracePt t="4076" x="3898900" y="6059488"/>
          <p14:tracePt t="4077" x="3905250" y="6026150"/>
          <p14:tracePt t="4079" x="3910013" y="5992813"/>
          <p14:tracePt t="4079" x="3921125" y="5953125"/>
          <p14:tracePt t="4080" x="3927475" y="5919788"/>
          <p14:tracePt t="4081" x="3932238" y="5884863"/>
          <p14:tracePt t="4082" x="3938588" y="5846763"/>
          <p14:tracePt t="4083" x="3943350" y="5811838"/>
          <p14:tracePt t="4084" x="3954463" y="5767388"/>
          <p14:tracePt t="4085" x="3960813" y="5727700"/>
          <p14:tracePt t="4086" x="3967163" y="5694363"/>
          <p14:tracePt t="4087" x="3971925" y="5654675"/>
          <p14:tracePt t="4088" x="3978275" y="5621338"/>
          <p14:tracePt t="4090" x="3983038" y="5576888"/>
          <p14:tracePt t="4090" x="3989388" y="5541963"/>
          <p14:tracePt t="4091" x="3994150" y="5503863"/>
          <p14:tracePt t="4093" x="4000500" y="5453063"/>
          <p14:tracePt t="4094" x="4005263" y="5413375"/>
          <p14:tracePt t="4094" x="4005263" y="5373688"/>
          <p14:tracePt t="4095" x="4011613" y="5334000"/>
          <p14:tracePt t="4096" x="4016375" y="5295900"/>
          <p14:tracePt t="4097" x="4022725" y="5245100"/>
          <p14:tracePt t="4098" x="4022725" y="5205413"/>
          <p14:tracePt t="4100" x="4022725" y="5160963"/>
          <p14:tracePt t="4100" x="4029075" y="5121275"/>
          <p14:tracePt t="4101" x="4029075" y="5081588"/>
          <p14:tracePt t="4102" x="4029075" y="5026025"/>
          <p14:tracePt t="4103" x="4029075" y="4997450"/>
          <p14:tracePt t="4104" x="4029075" y="4941888"/>
          <p14:tracePt t="4105" x="4029075" y="4902200"/>
          <p14:tracePt t="4107" x="4029075" y="4862513"/>
          <p14:tracePt t="4108" x="4022725" y="4818063"/>
          <p14:tracePt t="4108" x="4022725" y="4778375"/>
          <p14:tracePt t="4109" x="4011613" y="4721225"/>
          <p14:tracePt t="4110" x="4011613" y="4683125"/>
          <p14:tracePt t="4111" x="4005263" y="4637088"/>
          <p14:tracePt t="4112" x="4000500" y="4598988"/>
          <p14:tracePt t="4113" x="3994150" y="4559300"/>
          <p14:tracePt t="4114" x="3983038" y="4508500"/>
          <p14:tracePt t="4115" x="3978275" y="4464050"/>
          <p14:tracePt t="4116" x="3967163" y="4424363"/>
          <p14:tracePt t="4117" x="3960813" y="4384675"/>
          <p14:tracePt t="4118" x="3949700" y="4344988"/>
          <p14:tracePt t="4119" x="3938588" y="4300538"/>
          <p14:tracePt t="4121" x="3932238" y="4260850"/>
          <p14:tracePt t="4122" x="3921125" y="4221163"/>
          <p14:tracePt t="4122" x="3905250" y="4176713"/>
          <p14:tracePt t="4123" x="3898900" y="4137025"/>
          <p14:tracePt t="4124" x="3887788" y="4097338"/>
          <p14:tracePt t="4125" x="3870325" y="4059238"/>
          <p14:tracePt t="4126" x="3859213" y="4024313"/>
          <p14:tracePt t="4128" x="3843338" y="3979863"/>
          <p14:tracePt t="4129" x="3832225" y="3940175"/>
          <p14:tracePt t="4129" x="3819525" y="3906838"/>
          <p14:tracePt t="4130" x="3803650" y="3873500"/>
          <p14:tracePt t="4131" x="3792538" y="3833813"/>
          <p14:tracePt t="4132" x="3775075" y="3800475"/>
          <p14:tracePt t="4133" x="3757613" y="3760788"/>
          <p14:tracePt t="4134" x="3741738" y="3727450"/>
          <p14:tracePt t="4135" x="3724275" y="3692525"/>
          <p14:tracePt t="4136" x="3713163" y="3665538"/>
          <p14:tracePt t="4137" x="3695700" y="3630613"/>
          <p14:tracePt t="4138" x="3679825" y="3603625"/>
          <p14:tracePt t="4139" x="3668713" y="3575050"/>
          <p14:tracePt t="4140" x="3646488" y="3535363"/>
          <p14:tracePt t="4142" x="3629025" y="3508375"/>
          <p14:tracePt t="4143" x="3611563" y="3479800"/>
          <p14:tracePt t="4144" x="3600450" y="3451225"/>
          <p14:tracePt t="4144" x="3584575" y="3422650"/>
          <p14:tracePt t="4145" x="3560763" y="3389313"/>
          <p14:tracePt t="4146" x="3544888" y="3367088"/>
          <p14:tracePt t="4147" x="3527425" y="3338513"/>
          <p14:tracePt t="4148" x="3516313" y="3316288"/>
          <p14:tracePt t="4149" x="3494088" y="3294063"/>
          <p14:tracePt t="4150" x="3476625" y="3260725"/>
          <p14:tracePt t="4151" x="3465513" y="3243263"/>
          <p14:tracePt t="4152" x="3449638" y="3221038"/>
          <p14:tracePt t="4153" x="3425825" y="3192463"/>
          <p14:tracePt t="4154" x="3409950" y="3170238"/>
          <p14:tracePt t="4155" x="3392488" y="3148013"/>
          <p14:tracePt t="4156" x="3375025" y="3119438"/>
          <p14:tracePt t="4157" x="3359150" y="3103563"/>
          <p14:tracePt t="4158" x="3336925" y="3074988"/>
          <p14:tracePt t="4159" x="3319463" y="3052763"/>
          <p14:tracePt t="4160" x="3302000" y="3030538"/>
          <p14:tracePt t="4161" x="3286125" y="3006725"/>
          <p14:tracePt t="4163" x="3268663" y="2984500"/>
          <p14:tracePt t="4164" x="3246438" y="2957513"/>
          <p14:tracePt t="4165" x="3228975" y="2940050"/>
          <p14:tracePt t="4165" x="3206750" y="2917825"/>
          <p14:tracePt t="4166" x="3189288" y="2895600"/>
          <p14:tracePt t="4167" x="3173413" y="2871788"/>
          <p14:tracePt t="4168" x="3155950" y="2849563"/>
          <p14:tracePt t="4169" x="3133725" y="2827338"/>
          <p14:tracePt t="4170" x="3111500" y="2798763"/>
          <p14:tracePt t="4171" x="3094038" y="2776538"/>
          <p14:tracePt t="4172" x="3071813" y="2754313"/>
          <p14:tracePt t="4173" x="3054350" y="2732088"/>
          <p14:tracePt t="4174" x="3038475" y="2714625"/>
          <p14:tracePt t="4175" x="3016250" y="2687638"/>
          <p14:tracePt t="4177" x="2998788" y="2670175"/>
          <p14:tracePt t="4178" x="2981325" y="2647950"/>
          <p14:tracePt t="4178" x="2959100" y="2630488"/>
          <p14:tracePt t="4179" x="2943225" y="2608263"/>
          <p14:tracePt t="4180" x="2925763" y="2590800"/>
          <p14:tracePt t="4181" x="2908300" y="2568575"/>
          <p14:tracePt t="4182" x="2886075" y="2552700"/>
          <p14:tracePt t="4183" x="2868613" y="2528888"/>
          <p14:tracePt t="4184" x="2846388" y="2506663"/>
          <p14:tracePt t="4185" x="2830513" y="2490788"/>
          <p14:tracePt t="4186" x="2813050" y="2473325"/>
          <p14:tracePt t="4187" x="2795588" y="2455863"/>
          <p14:tracePt t="4188" x="2773363" y="2433638"/>
          <p14:tracePt t="4189" x="2757488" y="2417763"/>
          <p14:tracePt t="4190" x="2740025" y="2400300"/>
          <p14:tracePt t="4192" x="2722563" y="2382838"/>
          <p14:tracePt t="4192" x="2706688" y="2366963"/>
          <p14:tracePt t="4193" x="2689225" y="2349500"/>
          <p14:tracePt t="4194" x="2667000" y="2338388"/>
          <p14:tracePt t="4196" x="2649538" y="2316163"/>
          <p14:tracePt t="4196" x="2627313" y="2298700"/>
          <p14:tracePt t="4197" x="2609850" y="2287588"/>
          <p14:tracePt t="4198" x="2593975" y="2271713"/>
          <p14:tracePt t="4199" x="2576513" y="2259013"/>
          <p14:tracePt t="4200" x="2560638" y="2243138"/>
          <p14:tracePt t="4201" x="2543175" y="2232025"/>
          <p14:tracePt t="4202" x="2525713" y="2214563"/>
          <p14:tracePt t="4203" x="2509838" y="2203450"/>
          <p14:tracePt t="4204" x="2492375" y="2192338"/>
          <p14:tracePt t="4206" x="2474913" y="2174875"/>
          <p14:tracePt t="4207" x="2463800" y="2170113"/>
          <p14:tracePt t="4207" x="2452688" y="2159000"/>
          <p14:tracePt t="4208" x="2436813" y="2141538"/>
          <p14:tracePt t="4209" x="2419350" y="2136775"/>
          <p14:tracePt t="4210" x="2401888" y="2124075"/>
          <p14:tracePt t="4211" x="2390775" y="2112963"/>
          <p14:tracePt t="4213" x="2379663" y="2101850"/>
          <p14:tracePt t="4213" x="2363788" y="2090738"/>
          <p14:tracePt t="4214" x="2351088" y="2085975"/>
          <p14:tracePt t="4215" x="2339975" y="2074863"/>
          <p14:tracePt t="4216" x="2328863" y="2068513"/>
          <p14:tracePt t="4218" x="2317750" y="2057400"/>
          <p14:tracePt t="4218" x="2301875" y="2051050"/>
          <p14:tracePt t="4219" x="2295525" y="2046288"/>
          <p14:tracePt t="4220" x="2284413" y="2035175"/>
          <p14:tracePt t="4221" x="2273300" y="2028825"/>
          <p14:tracePt t="4222" x="2266950" y="2024063"/>
          <p14:tracePt t="4223" x="2255838" y="2017713"/>
          <p14:tracePt t="4225" x="2251075" y="2012950"/>
          <p14:tracePt t="4225" x="2239963" y="2001838"/>
          <p14:tracePt t="4226" x="2233613" y="1995488"/>
          <p14:tracePt t="4227" x="2227263" y="1990725"/>
          <p14:tracePt t="4228" x="2222500" y="1990725"/>
          <p14:tracePt t="4229" x="2216150" y="1984375"/>
          <p14:tracePt t="4230" x="2211388" y="1978025"/>
          <p14:tracePt t="4231" x="2205038" y="1973263"/>
          <p14:tracePt t="4233" x="2200275" y="1966913"/>
          <p14:tracePt t="4234" x="2193925" y="1962150"/>
          <p14:tracePt t="4236" x="2189163" y="1955800"/>
          <p14:tracePt t="4237" x="2182813" y="1951038"/>
          <p14:tracePt t="4240" x="2178050" y="1944688"/>
          <p14:tracePt t="4242" x="2171700" y="1939925"/>
          <p14:tracePt t="4243" x="2165350" y="1939925"/>
          <p14:tracePt t="4246" x="2165350" y="1933575"/>
          <p14:tracePt t="4247" x="2160588" y="1933575"/>
          <p14:tracePt t="4247" x="2160588" y="1928813"/>
          <p14:tracePt t="4249" x="2154238" y="1928813"/>
          <p14:tracePt t="4250" x="2154238" y="1922463"/>
          <p14:tracePt t="4253" x="2149475" y="1922463"/>
          <p14:tracePt t="4253" x="2149475" y="1916113"/>
          <p14:tracePt t="4255" x="2143125" y="1916113"/>
          <p14:tracePt t="4257" x="2138363" y="1911350"/>
          <p14:tracePt t="4260" x="2132013" y="1911350"/>
          <p14:tracePt t="4260" x="2132013" y="1905000"/>
          <p14:tracePt t="4262" x="2127250" y="1900238"/>
          <p14:tracePt t="4265" x="2120900" y="1893888"/>
          <p14:tracePt t="4266" x="2120900" y="1889125"/>
          <p14:tracePt t="4268" x="2116138" y="1889125"/>
          <p14:tracePt t="4269" x="2109788" y="1882775"/>
          <p14:tracePt t="4272" x="2103438" y="1878013"/>
          <p14:tracePt t="4274" x="2098675" y="1871663"/>
          <p14:tracePt t="4275" x="2092325" y="1866900"/>
          <p14:tracePt t="4277" x="2087563" y="1860550"/>
          <p14:tracePt t="4278" x="2081213" y="1855788"/>
          <p14:tracePt t="4280" x="2076450" y="1849438"/>
          <p14:tracePt t="4281" x="2070100" y="1843088"/>
          <p14:tracePt t="4282" x="2065338" y="1838325"/>
          <p14:tracePt t="4283" x="2058988" y="1831975"/>
          <p14:tracePt t="4284" x="2054225" y="1831975"/>
          <p14:tracePt t="4285" x="2047875" y="1820863"/>
          <p14:tracePt t="4286" x="2036763" y="1816100"/>
          <p14:tracePt t="4287" x="2030413" y="1809750"/>
          <p14:tracePt t="4288" x="2025650" y="1804988"/>
          <p14:tracePt t="4289" x="2014538" y="1798638"/>
          <p14:tracePt t="4290" x="2008188" y="1793875"/>
          <p14:tracePt t="4291" x="2003425" y="1781175"/>
          <p14:tracePt t="4292" x="1992313" y="1776413"/>
          <p14:tracePt t="4293" x="1981200" y="1770063"/>
          <p14:tracePt t="4294" x="1968500" y="1758950"/>
          <p14:tracePt t="4295" x="1963738" y="1754188"/>
          <p14:tracePt t="4296" x="1946275" y="1743075"/>
          <p14:tracePt t="4297" x="1941513" y="1736725"/>
          <p14:tracePt t="4298" x="1924050" y="1725613"/>
          <p14:tracePt t="4299" x="1912938" y="1720850"/>
          <p14:tracePt t="4300" x="1901825" y="1708150"/>
          <p14:tracePt t="4302" x="1890713" y="1697038"/>
          <p14:tracePt t="4302" x="1879600" y="1685925"/>
          <p14:tracePt t="4303" x="1862138" y="1674813"/>
          <p14:tracePt t="4304" x="1851025" y="1663700"/>
          <p14:tracePt t="4305" x="1839913" y="1652588"/>
          <p14:tracePt t="4306" x="1828800" y="1647825"/>
          <p14:tracePt t="4307" x="1817688" y="1630363"/>
          <p14:tracePt t="4308" x="1800225" y="1624013"/>
          <p14:tracePt t="4310" x="1789113" y="1612900"/>
          <p14:tracePt t="4310" x="1778000" y="1597025"/>
          <p14:tracePt t="4311" x="1766888" y="1585913"/>
          <p14:tracePt t="4312" x="1755775" y="1573213"/>
          <p14:tracePt t="4313" x="1744663" y="1562100"/>
          <p14:tracePt t="4314" x="1733550" y="1550988"/>
          <p14:tracePt t="4315" x="1720850" y="1539875"/>
          <p14:tracePt t="4316" x="1709738" y="1524000"/>
          <p14:tracePt t="4317" x="1698625" y="1512888"/>
          <p14:tracePt t="4319" x="1693863" y="1506538"/>
          <p14:tracePt t="4319" x="1682750" y="1489075"/>
          <p14:tracePt t="4320" x="1676400" y="1484313"/>
          <p14:tracePt t="4321" x="1665288" y="1473200"/>
          <p14:tracePt t="4322" x="1660525" y="1466850"/>
          <p14:tracePt t="4324" x="1647825" y="1450975"/>
          <p14:tracePt t="4324" x="1643063" y="1444625"/>
          <p14:tracePt t="4325" x="1636713" y="1438275"/>
          <p14:tracePt t="4326" x="1631950" y="1433513"/>
          <p14:tracePt t="4327" x="1625600" y="1422400"/>
          <p14:tracePt t="4329" x="1620838" y="1416050"/>
          <p14:tracePt t="4330" x="1614488" y="1411288"/>
          <p14:tracePt t="4331" x="1609725" y="1404938"/>
          <p14:tracePt t="4331" x="1603375" y="1400175"/>
          <p14:tracePt t="4333" x="1592263" y="1393825"/>
          <p14:tracePt t="4336" x="1592263" y="1389063"/>
          <p14:tracePt t="4337" x="1585913" y="1389063"/>
          <p14:tracePt t="4337" x="1585913" y="1382713"/>
          <p14:tracePt t="4339" x="1581150" y="1382713"/>
          <p14:tracePt t="4380" x="1585913" y="1382713"/>
          <p14:tracePt t="4382" x="1592263" y="1382713"/>
          <p14:tracePt t="4387" x="1598613" y="1382713"/>
          <p14:tracePt t="4396" x="1603375" y="1382713"/>
          <p14:tracePt t="4408" x="1609725" y="1382713"/>
          <p14:tracePt t="4412" x="1614488" y="1382713"/>
          <p14:tracePt t="4416" x="1620838" y="1382713"/>
          <p14:tracePt t="4419" x="1625600" y="1382713"/>
          <p14:tracePt t="4421" x="1631950" y="1382713"/>
          <p14:tracePt t="4424" x="1636713" y="1382713"/>
          <p14:tracePt t="4427" x="1643063" y="1382713"/>
          <p14:tracePt t="4429" x="1647825" y="1382713"/>
          <p14:tracePt t="4430" x="1654175" y="1382713"/>
          <p14:tracePt t="4432" x="1660525" y="1382713"/>
          <p14:tracePt t="4433" x="1665288" y="1382713"/>
          <p14:tracePt t="4435" x="1671638" y="1382713"/>
          <p14:tracePt t="4437" x="1676400" y="1382713"/>
          <p14:tracePt t="4440" x="1682750" y="1382713"/>
          <p14:tracePt t="4441" x="1687513" y="1382713"/>
          <p14:tracePt t="4443" x="1693863" y="1382713"/>
          <p14:tracePt t="4445" x="1698625" y="1382713"/>
          <p14:tracePt t="4446" x="1704975" y="1382713"/>
          <p14:tracePt t="4448" x="1709738" y="1382713"/>
          <p14:tracePt t="4450" x="1716088" y="1382713"/>
          <p14:tracePt t="4452" x="1720850" y="1382713"/>
          <p14:tracePt t="4455" x="1727200" y="1382713"/>
          <p14:tracePt t="4457" x="1733550" y="1382713"/>
          <p14:tracePt t="4459" x="1738313" y="1382713"/>
          <p14:tracePt t="4462" x="1744663" y="1382713"/>
          <p14:tracePt t="4465" x="1749425" y="1382713"/>
          <p14:tracePt t="4468" x="1755775" y="1382713"/>
          <p14:tracePt t="4472" x="1760538" y="1377950"/>
          <p14:tracePt t="4479" x="1766888" y="1377950"/>
          <p14:tracePt t="4507" x="1766888" y="1382713"/>
          <p14:tracePt t="4509" x="1766888" y="1389063"/>
          <p14:tracePt t="4512" x="1766888" y="1393825"/>
          <p14:tracePt t="4514" x="1771650" y="1400175"/>
          <p14:tracePt t="4516" x="1771650" y="1404938"/>
          <p14:tracePt t="4518" x="1778000" y="1411288"/>
          <p14:tracePt t="4520" x="1778000" y="1416050"/>
          <p14:tracePt t="4521" x="1778000" y="1422400"/>
          <p14:tracePt t="4524" x="1782763" y="1427163"/>
          <p14:tracePt t="4524" x="1782763" y="1433513"/>
          <p14:tracePt t="4526" x="1782763" y="1438275"/>
          <p14:tracePt t="4529" x="1789113" y="1444625"/>
          <p14:tracePt t="4530" x="1789113" y="1450975"/>
          <p14:tracePt t="4532" x="1789113" y="1455738"/>
          <p14:tracePt t="4533" x="1795463" y="1462088"/>
          <p14:tracePt t="4535" x="1795463" y="1466850"/>
          <p14:tracePt t="4536" x="1800225" y="1473200"/>
          <p14:tracePt t="4538" x="1800225" y="1477963"/>
          <p14:tracePt t="4540" x="1800225" y="1484313"/>
          <p14:tracePt t="4541" x="1806575" y="1484313"/>
          <p14:tracePt t="4542" x="1806575" y="1489075"/>
          <p14:tracePt t="4543" x="1806575" y="1495425"/>
          <p14:tracePt t="4545" x="1811338" y="1500188"/>
          <p14:tracePt t="4546" x="1811338" y="1506538"/>
          <p14:tracePt t="4549" x="1817688" y="1512888"/>
          <p14:tracePt t="4552" x="1817688" y="1517650"/>
          <p14:tracePt t="4554" x="1817688" y="1524000"/>
          <p14:tracePt t="4555" x="1822450" y="1524000"/>
          <p14:tracePt t="4559" x="1822450" y="1528763"/>
          <p14:tracePt t="4560" x="1828800" y="1528763"/>
          <p14:tracePt t="4565" x="1833563" y="1528763"/>
          <p14:tracePt t="4565" x="1833563" y="1535113"/>
          <p14:tracePt t="4570" x="1839913" y="1535113"/>
          <p14:tracePt t="4573" x="1844675" y="1535113"/>
          <p14:tracePt t="4577" x="1844675" y="1539875"/>
          <p14:tracePt t="4580" x="1851025" y="1539875"/>
          <p14:tracePt t="4580" x="1851025" y="1546225"/>
          <p14:tracePt t="4583" x="1851025" y="1550988"/>
          <p14:tracePt t="4586" x="1851025" y="1557338"/>
          <p14:tracePt t="4586" x="1844675" y="1557338"/>
          <p14:tracePt t="4588" x="1839913" y="1562100"/>
          <p14:tracePt t="4589" x="1839913" y="1568450"/>
          <p14:tracePt t="4590" x="1833563" y="1568450"/>
          <p14:tracePt t="4593" x="1828800" y="1573213"/>
          <p14:tracePt t="4595" x="1822450" y="1579563"/>
          <p14:tracePt t="4595" x="1817688" y="1579563"/>
          <p14:tracePt t="4597" x="1806575" y="1585913"/>
          <p14:tracePt t="4598" x="1800225" y="1585913"/>
          <p14:tracePt t="4600" x="1795463" y="1585913"/>
          <p14:tracePt t="4600" x="1789113" y="1585913"/>
          <p14:tracePt t="4601" x="1782763" y="1585913"/>
          <p14:tracePt t="4603" x="1755775" y="1579563"/>
          <p14:tracePt t="4604" x="1709738" y="1562100"/>
          <p14:tracePt t="4605" x="1671638" y="1546225"/>
          <p14:tracePt t="4607" x="1643063" y="1535113"/>
          <p14:tracePt t="4607" x="1625600" y="1528763"/>
          <p14:tracePt t="4644" x="1631950" y="1524000"/>
          <p14:tracePt t="4881" x="1631950" y="1517650"/>
          <p14:tracePt t="4882" x="1636713" y="1512888"/>
          <p14:tracePt t="4883" x="1647825" y="1500188"/>
          <p14:tracePt t="4883" x="1654175" y="1495425"/>
          <p14:tracePt t="4885" x="1660525" y="1489075"/>
          <p14:tracePt t="4885" x="1671638" y="1477963"/>
          <p14:tracePt t="4886" x="1676400" y="1466850"/>
          <p14:tracePt t="4887" x="1682750" y="1462088"/>
          <p14:tracePt t="4888" x="1693863" y="1455738"/>
          <p14:tracePt t="4889" x="1698625" y="1444625"/>
          <p14:tracePt t="4890" x="1704975" y="1433513"/>
          <p14:tracePt t="4891" x="1716088" y="1427163"/>
          <p14:tracePt t="4892" x="1720850" y="1416050"/>
          <p14:tracePt t="4893" x="1733550" y="1404938"/>
          <p14:tracePt t="4894" x="1738313" y="1393825"/>
          <p14:tracePt t="4895" x="1744663" y="1389063"/>
          <p14:tracePt t="4896" x="1749425" y="1382713"/>
          <p14:tracePt t="4898" x="1749425" y="1377950"/>
          <p14:tracePt t="4899" x="1755775" y="1377950"/>
          <p14:tracePt t="4902" x="1755775" y="1371600"/>
          <p14:tracePt t="4905" x="1760538" y="1365250"/>
          <p14:tracePt t="4924" x="1760538" y="1360488"/>
          <p14:tracePt t="4942" x="1760538" y="1354138"/>
          <p14:tracePt t="4951" x="1766888" y="1354138"/>
          <p14:tracePt t="4953" x="1766888" y="1349375"/>
          <p14:tracePt t="4961" x="1766888" y="1343025"/>
          <p14:tracePt t="4962" x="1771650" y="1343025"/>
          <p14:tracePt t="4964" x="1771650" y="1338263"/>
          <p14:tracePt t="4968" x="1771650" y="1331913"/>
          <p14:tracePt t="4969" x="1771650" y="1327150"/>
          <p14:tracePt t="4970" x="1778000" y="1327150"/>
          <p14:tracePt t="4971" x="1778000" y="1320800"/>
          <p14:tracePt t="4975" x="1778000" y="1316038"/>
          <p14:tracePt t="4975" x="1782763" y="1316038"/>
          <p14:tracePt t="4976" x="1782763" y="1309688"/>
          <p14:tracePt t="4977" x="1782763" y="1304925"/>
          <p14:tracePt t="4979" x="1782763" y="1298575"/>
          <p14:tracePt t="4980" x="1782763" y="1292225"/>
          <p14:tracePt t="4982" x="1789113" y="1292225"/>
          <p14:tracePt t="4982" x="1789113" y="1287463"/>
          <p14:tracePt t="4985" x="1789113" y="1281113"/>
          <p14:tracePt t="4985" x="1789113" y="1276350"/>
          <p14:tracePt t="4986" x="1795463" y="1276350"/>
          <p14:tracePt t="4987" x="1795463" y="1270000"/>
          <p14:tracePt t="4989" x="1795463" y="1265238"/>
          <p14:tracePt t="4990" x="1795463" y="1258888"/>
          <p14:tracePt t="4992" x="1795463" y="1254125"/>
          <p14:tracePt t="4996" x="1795463" y="1247775"/>
          <p14:tracePt t="4999" x="1795463" y="1243013"/>
          <p14:tracePt t="5003" x="1800225" y="1243013"/>
          <p14:tracePt t="5662" x="1800225" y="1247775"/>
          <p14:tracePt t="5859" x="1806575" y="1247775"/>
          <p14:tracePt t="5880" x="1811338" y="1247775"/>
          <p14:tracePt t="6241" x="1811338" y="1254125"/>
          <p14:tracePt t="6273" x="1811338" y="1258888"/>
          <p14:tracePt t="6284" x="1811338" y="1265238"/>
          <p14:tracePt t="6316" x="1817688" y="1265238"/>
          <p14:tracePt t="6323" x="1817688" y="1270000"/>
          <p14:tracePt t="6330" x="1817688" y="1276350"/>
          <p14:tracePt t="6334" x="1822450" y="1276350"/>
          <p14:tracePt t="6336" x="1822450" y="1281113"/>
          <p14:tracePt t="6343" x="1822450" y="1287463"/>
          <p14:tracePt t="6347" x="1828800" y="1287463"/>
          <p14:tracePt t="6348" x="1828800" y="1292225"/>
          <p14:tracePt t="6353" x="1828800" y="1298575"/>
          <p14:tracePt t="6354" x="1833563" y="1298575"/>
          <p14:tracePt t="6365" x="1833563" y="1304925"/>
          <p14:tracePt t="6368" x="1839913" y="1304925"/>
          <p14:tracePt t="6378" x="1839913" y="1309688"/>
          <p14:tracePt t="6443" x="1844675" y="1309688"/>
          <p14:tracePt t="6452" x="1851025" y="1309688"/>
          <p14:tracePt t="6456" x="1851025" y="1316038"/>
          <p14:tracePt t="6461" x="1851025" y="1320800"/>
          <p14:tracePt t="6463" x="1857375" y="1320800"/>
          <p14:tracePt t="6466" x="1857375" y="1327150"/>
          <p14:tracePt t="6469" x="1857375" y="1331913"/>
          <p14:tracePt t="6475" x="1857375" y="1338263"/>
          <p14:tracePt t="6478" x="1857375" y="1343025"/>
          <p14:tracePt t="6479" x="1857375" y="1349375"/>
          <p14:tracePt t="6482" x="1862138" y="1354138"/>
          <p14:tracePt t="6484" x="1862138" y="1360488"/>
          <p14:tracePt t="6489" x="1862138" y="1365250"/>
          <p14:tracePt t="6491" x="1862138" y="1371600"/>
          <p14:tracePt t="6496" x="1868488" y="1377950"/>
          <p14:tracePt t="6501" x="1868488" y="1382713"/>
          <p14:tracePt t="6506" x="1873250" y="1382713"/>
          <p14:tracePt t="6507" x="1873250" y="1389063"/>
          <p14:tracePt t="6516" x="1873250" y="1393825"/>
          <p14:tracePt t="6521" x="1873250" y="1400175"/>
          <p14:tracePt t="6524" x="1879600" y="1400175"/>
          <p14:tracePt t="6525" x="1879600" y="1404938"/>
          <p14:tracePt t="6529" x="1879600" y="1411288"/>
          <p14:tracePt t="6534" x="1879600" y="1416050"/>
          <p14:tracePt t="6537" x="1879600" y="1422400"/>
          <p14:tracePt t="6538" x="1884363" y="1422400"/>
          <p14:tracePt t="6540" x="1884363" y="1427163"/>
          <p14:tracePt t="6542" x="1884363" y="1433513"/>
          <p14:tracePt t="6545" x="1884363" y="1438275"/>
          <p14:tracePt t="6545" x="1884363" y="1444625"/>
          <p14:tracePt t="6547" x="1890713" y="1450975"/>
          <p14:tracePt t="6549" x="1890713" y="1455738"/>
          <p14:tracePt t="6551" x="1890713" y="1462088"/>
          <p14:tracePt t="6552" x="1890713" y="1466850"/>
          <p14:tracePt t="6553" x="1895475" y="1466850"/>
          <p14:tracePt t="6554" x="1895475" y="1473200"/>
          <p14:tracePt t="6555" x="1895475" y="1477963"/>
          <p14:tracePt t="6556" x="1895475" y="1484313"/>
          <p14:tracePt t="6557" x="1901825" y="1484313"/>
          <p14:tracePt t="6558" x="1901825" y="1489075"/>
          <p14:tracePt t="6560" x="1901825" y="1495425"/>
          <p14:tracePt t="6561" x="1906588" y="1500188"/>
          <p14:tracePt t="6563" x="1906588" y="1506538"/>
          <p14:tracePt t="6564" x="1906588" y="1512888"/>
          <p14:tracePt t="6566" x="1906588" y="1517650"/>
          <p14:tracePt t="6567" x="1912938" y="1524000"/>
          <p14:tracePt t="6568" x="1912938" y="1528763"/>
          <p14:tracePt t="6570" x="1912938" y="1535113"/>
          <p14:tracePt t="6571" x="1912938" y="1539875"/>
          <p14:tracePt t="6573" x="1912938" y="1546225"/>
          <p14:tracePt t="6574" x="1912938" y="1550988"/>
          <p14:tracePt t="6575" x="1919288" y="1557338"/>
          <p14:tracePt t="6577" x="1919288" y="1562100"/>
          <p14:tracePt t="6579" x="1919288" y="1568450"/>
          <p14:tracePt t="6580" x="1919288" y="1573213"/>
          <p14:tracePt t="6581" x="1924050" y="1579563"/>
          <p14:tracePt t="6583" x="1924050" y="1585913"/>
          <p14:tracePt t="6584" x="1924050" y="1590675"/>
          <p14:tracePt t="6586" x="1930400" y="1597025"/>
          <p14:tracePt t="6588" x="1930400" y="1601788"/>
          <p14:tracePt t="6590" x="1930400" y="1608138"/>
          <p14:tracePt t="6593" x="1930400" y="1612900"/>
          <p14:tracePt t="6593" x="1935163" y="1619250"/>
          <p14:tracePt t="6595" x="1935163" y="1624013"/>
          <p14:tracePt t="6597" x="1935163" y="1630363"/>
          <p14:tracePt t="6600" x="1941513" y="1635125"/>
          <p14:tracePt t="6601" x="1941513" y="1641475"/>
          <p14:tracePt t="6603" x="1941513" y="1647825"/>
          <p14:tracePt t="6606" x="1946275" y="1652588"/>
          <p14:tracePt t="6607" x="1946275" y="1658938"/>
          <p14:tracePt t="6608" x="1946275" y="1663700"/>
          <p14:tracePt t="6611" x="1946275" y="1670050"/>
          <p14:tracePt t="6613" x="1952625" y="1670050"/>
          <p14:tracePt t="6614" x="1952625" y="1674813"/>
          <p14:tracePt t="6617" x="1952625" y="1681163"/>
          <p14:tracePt t="6621" x="1957388" y="1685925"/>
          <p14:tracePt t="6623" x="1957388" y="1692275"/>
          <p14:tracePt t="6625" x="1957388" y="1697038"/>
          <p14:tracePt t="6628" x="1957388" y="1703388"/>
          <p14:tracePt t="6631" x="1963738" y="1703388"/>
          <p14:tracePt t="6631" x="1963738" y="1708150"/>
          <p14:tracePt t="6635" x="1963738" y="1714500"/>
          <p14:tracePt t="6638" x="1963738" y="1720850"/>
          <p14:tracePt t="6642" x="1963738" y="1725613"/>
          <p14:tracePt t="6643" x="1963738" y="1731963"/>
          <p14:tracePt t="6646" x="1968500" y="1731963"/>
          <p14:tracePt t="6647" x="1968500" y="1736725"/>
          <p14:tracePt t="6653" x="1968500" y="1743075"/>
          <p14:tracePt t="6658" x="1968500" y="1747838"/>
          <p14:tracePt t="6665" x="1968500" y="1754188"/>
          <p14:tracePt t="6679" x="1968500" y="1758950"/>
          <p14:tracePt t="6688" x="1968500" y="1765300"/>
          <p14:tracePt t="6744" x="1968500" y="1770063"/>
          <p14:tracePt t="6749" x="1968500" y="1776413"/>
          <p14:tracePt t="6751" x="1968500" y="1781175"/>
          <p14:tracePt t="6754" x="1974850" y="1787525"/>
          <p14:tracePt t="6756" x="1974850" y="1793875"/>
          <p14:tracePt t="6760" x="1974850" y="1798638"/>
          <p14:tracePt t="6762" x="1974850" y="1804988"/>
          <p14:tracePt t="6765" x="1974850" y="1809750"/>
          <p14:tracePt t="6768" x="1981200" y="1816100"/>
          <p14:tracePt t="6771" x="1981200" y="1820863"/>
          <p14:tracePt t="6773" x="1981200" y="1827213"/>
          <p14:tracePt t="6776" x="1981200" y="1831975"/>
          <p14:tracePt t="6777" x="1981200" y="1838325"/>
          <p14:tracePt t="6779" x="1981200" y="1843088"/>
          <p14:tracePt t="6781" x="1981200" y="1849438"/>
          <p14:tracePt t="6783" x="1981200" y="1855788"/>
          <p14:tracePt t="6785" x="1981200" y="1860550"/>
          <p14:tracePt t="6788" x="1981200" y="1866900"/>
          <p14:tracePt t="6789" x="1985963" y="1871663"/>
          <p14:tracePt t="6791" x="1985963" y="1878013"/>
          <p14:tracePt t="6792" x="1985963" y="1882775"/>
          <p14:tracePt t="6795" x="1985963" y="1889125"/>
          <p14:tracePt t="6797" x="1985963" y="1893888"/>
          <p14:tracePt t="6798" x="1985963" y="1900238"/>
          <p14:tracePt t="6802" x="1985963" y="1905000"/>
          <p14:tracePt t="6802" x="1985963" y="1911350"/>
          <p14:tracePt t="6804" x="1992313" y="1916113"/>
          <p14:tracePt t="6806" x="1992313" y="1922463"/>
          <p14:tracePt t="6808" x="1992313" y="1928813"/>
          <p14:tracePt t="6810" x="1992313" y="1933575"/>
          <p14:tracePt t="6812" x="1992313" y="1939925"/>
          <p14:tracePt t="6814" x="1992313" y="1944688"/>
          <p14:tracePt t="6815" x="1992313" y="1951038"/>
          <p14:tracePt t="6817" x="1992313" y="1955800"/>
          <p14:tracePt t="6819" x="1992313" y="1962150"/>
          <p14:tracePt t="6820" x="1997075" y="1962150"/>
          <p14:tracePt t="6821" x="1997075" y="1966913"/>
          <p14:tracePt t="6823" x="1997075" y="1973263"/>
          <p14:tracePt t="6825" x="1997075" y="1978025"/>
          <p14:tracePt t="6826" x="1997075" y="1984375"/>
          <p14:tracePt t="6827" x="2003425" y="1984375"/>
          <p14:tracePt t="6828" x="2003425" y="1990725"/>
          <p14:tracePt t="6830" x="2008188" y="1995488"/>
          <p14:tracePt t="6831" x="2014538" y="1995488"/>
          <p14:tracePt t="6832" x="2014538" y="2001838"/>
          <p14:tracePt t="6833" x="2019300" y="2006600"/>
          <p14:tracePt t="6834" x="2025650" y="2006600"/>
          <p14:tracePt t="6836" x="2025650" y="2012950"/>
          <p14:tracePt t="6836" x="2030413" y="2017713"/>
          <p14:tracePt t="6837" x="2036763" y="2017713"/>
          <p14:tracePt t="6838" x="2036763" y="2024063"/>
          <p14:tracePt t="6839" x="2041525" y="2024063"/>
          <p14:tracePt t="6840" x="2047875" y="2028825"/>
          <p14:tracePt t="6841" x="2047875" y="2035175"/>
          <p14:tracePt t="6843" x="2054225" y="2035175"/>
          <p14:tracePt t="6844" x="2054225" y="2039938"/>
          <p14:tracePt t="6846" x="2058988" y="2046288"/>
          <p14:tracePt t="6850" x="2058988" y="2051050"/>
          <p14:tracePt t="6851" x="2058988" y="2057400"/>
          <p14:tracePt t="6852" x="2065338" y="2057400"/>
          <p14:tracePt t="6857" x="2065338" y="2063750"/>
          <p14:tracePt t="6860" x="2065338" y="2068513"/>
          <p14:tracePt t="6864" x="2070100" y="2068513"/>
          <p14:tracePt t="6865" x="2070100" y="2074863"/>
          <p14:tracePt t="6869" x="2070100" y="2079625"/>
          <p14:tracePt t="6873" x="2076450" y="2079625"/>
          <p14:tracePt t="6875" x="2076450" y="2085975"/>
          <p14:tracePt t="6880" x="2076450" y="2090738"/>
          <p14:tracePt t="6892" x="2076450" y="2097088"/>
          <p14:tracePt t="6903" x="2076450" y="2101850"/>
          <p14:tracePt t="6916" x="2076450" y="2108200"/>
          <p14:tracePt t="6932" x="2070100" y="2108200"/>
          <p14:tracePt t="6945" x="2065338" y="2108200"/>
          <p14:tracePt t="6955" x="2058988" y="2108200"/>
          <p14:tracePt t="6961" x="2054225" y="2108200"/>
          <p14:tracePt t="6964" x="2047875" y="2108200"/>
          <p14:tracePt t="6968" x="2041525" y="2108200"/>
          <p14:tracePt t="6970" x="2036763" y="2108200"/>
          <p14:tracePt t="6971" x="2036763" y="2101850"/>
          <p14:tracePt t="6973" x="2030413" y="2101850"/>
          <p14:tracePt t="6975" x="2025650" y="2101850"/>
          <p14:tracePt t="6976" x="2025650" y="2097088"/>
          <p14:tracePt t="6977" x="2019300" y="2097088"/>
          <p14:tracePt t="6981" x="2014538" y="2097088"/>
          <p14:tracePt t="6982" x="2008188" y="2090738"/>
          <p14:tracePt t="6983" x="2003425" y="2090738"/>
          <p14:tracePt t="6984" x="1997075" y="2090738"/>
          <p14:tracePt t="6985" x="1997075" y="2085975"/>
          <p14:tracePt t="6986" x="1992313" y="2085975"/>
          <p14:tracePt t="6989" x="1985963" y="2085975"/>
          <p14:tracePt t="6989" x="1981200" y="2079625"/>
          <p14:tracePt t="6990" x="1974850" y="2079625"/>
          <p14:tracePt t="6992" x="1968500" y="2074863"/>
          <p14:tracePt t="6993" x="1963738" y="2074863"/>
          <p14:tracePt t="6996" x="1957388" y="2074863"/>
          <p14:tracePt t="6997" x="1952625" y="2068513"/>
          <p14:tracePt t="6998" x="1946275" y="2068513"/>
          <p14:tracePt t="6999" x="1941513" y="2068513"/>
          <p14:tracePt t="7000" x="1935163" y="2068513"/>
          <p14:tracePt t="7003" x="1930400" y="2068513"/>
          <p14:tracePt t="7003" x="1930400" y="2063750"/>
          <p14:tracePt t="7004" x="1924050" y="2063750"/>
          <p14:tracePt t="7006" x="1919288" y="2063750"/>
          <p14:tracePt t="7007" x="1912938" y="2063750"/>
          <p14:tracePt t="7010" x="1906588" y="2063750"/>
          <p14:tracePt t="7011" x="1901825" y="2063750"/>
          <p14:tracePt t="7014" x="1895475" y="2063750"/>
          <p14:tracePt t="7016" x="1890713" y="2063750"/>
          <p14:tracePt t="7017" x="1890713" y="2057400"/>
          <p14:tracePt t="7019" x="1884363" y="2057400"/>
          <p14:tracePt t="7023" x="1879600" y="2057400"/>
          <p14:tracePt t="7026" x="1873250" y="2057400"/>
          <p14:tracePt t="7029" x="1868488" y="2057400"/>
          <p14:tracePt t="7029" x="1862138" y="2057400"/>
          <p14:tracePt t="7032" x="1857375" y="2057400"/>
          <p14:tracePt t="7034" x="1851025" y="2057400"/>
          <p14:tracePt t="7037" x="1844675" y="2057400"/>
          <p14:tracePt t="7040" x="1839913" y="2057400"/>
          <p14:tracePt t="7043" x="1833563" y="2057400"/>
          <p14:tracePt t="7045" x="1828800" y="2057400"/>
          <p14:tracePt t="7049" x="1822450" y="2057400"/>
          <p14:tracePt t="7056" x="1817688" y="2057400"/>
          <p14:tracePt t="7069" x="1811338" y="2057400"/>
          <p14:tracePt t="7134" x="1811338" y="2063750"/>
          <p14:tracePt t="7144" x="1811338" y="2068513"/>
          <p14:tracePt t="7149" x="1811338" y="2074863"/>
          <p14:tracePt t="7152" x="1817688" y="2074863"/>
          <p14:tracePt t="7153" x="1817688" y="2079625"/>
          <p14:tracePt t="7156" x="1822450" y="2085975"/>
          <p14:tracePt t="7159" x="1822450" y="2090738"/>
          <p14:tracePt t="7160" x="1828800" y="2090738"/>
          <p14:tracePt t="7163" x="1833563" y="2090738"/>
          <p14:tracePt t="7163" x="1833563" y="2097088"/>
          <p14:tracePt t="7166" x="1839913" y="2097088"/>
          <p14:tracePt t="7168" x="1844675" y="2101850"/>
          <p14:tracePt t="7171" x="1851025" y="2101850"/>
          <p14:tracePt t="7172" x="1851025" y="2108200"/>
          <p14:tracePt t="7174" x="1857375" y="2108200"/>
          <p14:tracePt t="7177" x="1862138" y="2112963"/>
          <p14:tracePt t="7179" x="1868488" y="2112963"/>
          <p14:tracePt t="7183" x="1873250" y="2119313"/>
          <p14:tracePt t="7185" x="1879600" y="2119313"/>
          <p14:tracePt t="7187" x="1884363" y="2119313"/>
          <p14:tracePt t="7188" x="1884363" y="2124075"/>
          <p14:tracePt t="7190" x="1890713" y="2124075"/>
          <p14:tracePt t="7191" x="1890713" y="2130425"/>
          <p14:tracePt t="7192" x="1895475" y="2130425"/>
          <p14:tracePt t="7195" x="1901825" y="2136775"/>
          <p14:tracePt t="7197" x="1906588" y="2136775"/>
          <p14:tracePt t="7198" x="1912938" y="2141538"/>
          <p14:tracePt t="7201" x="1919288" y="2141538"/>
          <p14:tracePt t="7202" x="1924050" y="2147888"/>
          <p14:tracePt t="7205" x="1930400" y="2147888"/>
          <p14:tracePt t="7206" x="1930400" y="2152650"/>
          <p14:tracePt t="7206" x="1935163" y="2152650"/>
          <p14:tracePt t="7207" x="1941513" y="2152650"/>
          <p14:tracePt t="7208" x="1941513" y="2159000"/>
          <p14:tracePt t="7209" x="1946275" y="2159000"/>
          <p14:tracePt t="7210" x="1952625" y="2163763"/>
          <p14:tracePt t="7212" x="1957388" y="2163763"/>
          <p14:tracePt t="7213" x="1963738" y="2170113"/>
          <p14:tracePt t="7215" x="1968500" y="2174875"/>
          <p14:tracePt t="7218" x="1974850" y="2181225"/>
          <p14:tracePt t="7219" x="1981200" y="2181225"/>
          <p14:tracePt t="7219" x="1985963" y="2181225"/>
          <p14:tracePt t="7220" x="1992313" y="2185988"/>
          <p14:tracePt t="7221" x="1997075" y="2185988"/>
          <p14:tracePt t="7223" x="1997075" y="2192338"/>
          <p14:tracePt t="7223" x="2003425" y="2192338"/>
          <p14:tracePt t="7225" x="2014538" y="2198688"/>
          <p14:tracePt t="7225" x="2019300" y="2198688"/>
          <p14:tracePt t="7226" x="2025650" y="2203450"/>
          <p14:tracePt t="7228" x="2030413" y="2209800"/>
          <p14:tracePt t="7229" x="2036763" y="2209800"/>
          <p14:tracePt t="7230" x="2047875" y="2214563"/>
          <p14:tracePt t="7232" x="2054225" y="2220913"/>
          <p14:tracePt t="7232" x="2058988" y="2220913"/>
          <p14:tracePt t="7233" x="2065338" y="2225675"/>
          <p14:tracePt t="7234" x="2076450" y="2232025"/>
          <p14:tracePt t="7235" x="2087563" y="2236788"/>
          <p14:tracePt t="7236" x="2098675" y="2243138"/>
          <p14:tracePt t="7237" x="2103438" y="2247900"/>
          <p14:tracePt t="7239" x="2116138" y="2247900"/>
          <p14:tracePt t="7239" x="2127250" y="2254250"/>
          <p14:tracePt t="7240" x="2138363" y="2259013"/>
          <p14:tracePt t="7241" x="2149475" y="2265363"/>
          <p14:tracePt t="7242" x="2160588" y="2271713"/>
          <p14:tracePt t="7243" x="2178050" y="2282825"/>
          <p14:tracePt t="7244" x="2189163" y="2287588"/>
          <p14:tracePt t="7246" x="2200275" y="2293938"/>
          <p14:tracePt t="7246" x="2211388" y="2298700"/>
          <p14:tracePt t="7247" x="2222500" y="2305050"/>
          <p14:tracePt t="7248" x="2239963" y="2309813"/>
          <p14:tracePt t="7249" x="2255838" y="2316163"/>
          <p14:tracePt t="7250" x="2266950" y="2320925"/>
          <p14:tracePt t="7251" x="2278063" y="2327275"/>
          <p14:tracePt t="7253" x="2289175" y="2333625"/>
          <p14:tracePt t="7253" x="2306638" y="2344738"/>
          <p14:tracePt t="7254" x="2317750" y="2344738"/>
          <p14:tracePt t="7255" x="2328863" y="2349500"/>
          <p14:tracePt t="7256" x="2346325" y="2355850"/>
          <p14:tracePt t="7257" x="2357438" y="2360613"/>
          <p14:tracePt t="7259" x="2368550" y="2366963"/>
          <p14:tracePt t="7260" x="2379663" y="2371725"/>
          <p14:tracePt t="7260" x="2390775" y="2378075"/>
          <p14:tracePt t="7262" x="2408238" y="2382838"/>
          <p14:tracePt t="7263" x="2419350" y="2389188"/>
          <p14:tracePt t="7263" x="2430463" y="2393950"/>
          <p14:tracePt t="7264" x="2441575" y="2400300"/>
          <p14:tracePt t="7265" x="2452688" y="2406650"/>
          <p14:tracePt t="7266" x="2463800" y="2411413"/>
          <p14:tracePt t="7267" x="2474913" y="2417763"/>
          <p14:tracePt t="7268" x="2486025" y="2422525"/>
          <p14:tracePt t="7269" x="2498725" y="2422525"/>
          <p14:tracePt t="7270" x="2509838" y="2428875"/>
          <p14:tracePt t="7271" x="2520950" y="2428875"/>
          <p14:tracePt t="7272" x="2525713" y="2433638"/>
          <p14:tracePt t="7273" x="2536825" y="2439988"/>
          <p14:tracePt t="7274" x="2543175" y="2439988"/>
          <p14:tracePt t="7275" x="2554288" y="2444750"/>
          <p14:tracePt t="7276" x="2560638" y="2451100"/>
          <p14:tracePt t="7277" x="2571750" y="2451100"/>
          <p14:tracePt t="7278" x="2576513" y="2455863"/>
          <p14:tracePt t="7279" x="2582863" y="2462213"/>
          <p14:tracePt t="7281" x="2593975" y="2462213"/>
          <p14:tracePt t="7281" x="2598738" y="2462213"/>
          <p14:tracePt t="7282" x="2605088" y="2466975"/>
          <p14:tracePt t="7283" x="2609850" y="2466975"/>
          <p14:tracePt t="7284" x="2616200" y="2466975"/>
          <p14:tracePt t="7285" x="2616200" y="2473325"/>
          <p14:tracePt t="7286" x="2627313" y="2473325"/>
          <p14:tracePt t="7287" x="2633663" y="2479675"/>
          <p14:tracePt t="7289" x="2638425" y="2479675"/>
          <p14:tracePt t="7290" x="2644775" y="2484438"/>
          <p14:tracePt t="7293" x="2649538" y="2484438"/>
          <p14:tracePt t="7293" x="2655888" y="2490788"/>
          <p14:tracePt t="7295" x="2660650" y="2490788"/>
          <p14:tracePt t="7296" x="2667000" y="2490788"/>
          <p14:tracePt t="7299" x="2671763" y="2490788"/>
          <p14:tracePt t="7300" x="2671763" y="2495550"/>
          <p14:tracePt t="7305" x="2678113" y="2495550"/>
          <p14:tracePt t="7317" x="2684463" y="2495550"/>
          <p14:tracePt t="7362" x="2689225" y="2495550"/>
          <p14:tracePt t="7366" x="2695575" y="2495550"/>
          <p14:tracePt t="7368" x="2700338" y="2495550"/>
          <p14:tracePt t="7372" x="2706688" y="2495550"/>
          <p14:tracePt t="7376" x="2711450" y="2495550"/>
          <p14:tracePt t="7380" x="2717800" y="2495550"/>
          <p14:tracePt t="7383" x="2722563" y="2495550"/>
          <p14:tracePt t="7385" x="2728913" y="2495550"/>
          <p14:tracePt t="7388" x="2733675" y="2495550"/>
          <p14:tracePt t="7390" x="2740025" y="2495550"/>
          <p14:tracePt t="7393" x="2746375" y="2495550"/>
          <p14:tracePt t="7396" x="2751138" y="2495550"/>
          <p14:tracePt t="7399" x="2757488" y="2495550"/>
          <p14:tracePt t="7402" x="2762250" y="2495550"/>
          <p14:tracePt t="7404" x="2768600" y="2495550"/>
          <p14:tracePt t="7405" x="2773363" y="2495550"/>
          <p14:tracePt t="7408" x="2779713" y="2495550"/>
          <p14:tracePt t="7410" x="2784475" y="2495550"/>
          <p14:tracePt t="7411" x="2790825" y="2495550"/>
          <p14:tracePt t="7413" x="2795588" y="2495550"/>
          <p14:tracePt t="7414" x="2801938" y="2495550"/>
          <p14:tracePt t="7415" x="2806700" y="2495550"/>
          <p14:tracePt t="7418" x="2813050" y="2495550"/>
          <p14:tracePt t="7418" x="2819400" y="2495550"/>
          <p14:tracePt t="7419" x="2824163" y="2495550"/>
          <p14:tracePt t="7421" x="2830513" y="2495550"/>
          <p14:tracePt t="7422" x="2835275" y="2495550"/>
          <p14:tracePt t="7423" x="2846388" y="2495550"/>
          <p14:tracePt t="7424" x="2852738" y="2495550"/>
          <p14:tracePt t="7425" x="2857500" y="2495550"/>
          <p14:tracePt t="7427" x="2868613" y="2495550"/>
          <p14:tracePt t="7428" x="2874963" y="2495550"/>
          <p14:tracePt t="7429" x="2881313" y="2495550"/>
          <p14:tracePt t="7430" x="2886075" y="2495550"/>
          <p14:tracePt t="7431" x="2897188" y="2495550"/>
          <p14:tracePt t="7432" x="2903538" y="2495550"/>
          <p14:tracePt t="7433" x="2908300" y="2495550"/>
          <p14:tracePt t="7434" x="2919413" y="2495550"/>
          <p14:tracePt t="7435" x="2925763" y="2495550"/>
          <p14:tracePt t="7436" x="2936875" y="2495550"/>
          <p14:tracePt t="7437" x="2943225" y="2495550"/>
          <p14:tracePt t="7438" x="2954338" y="2495550"/>
          <p14:tracePt t="7439" x="2959100" y="2495550"/>
          <p14:tracePt t="7440" x="2970213" y="2495550"/>
          <p14:tracePt t="7441" x="2976563" y="2495550"/>
          <p14:tracePt t="7442" x="2987675" y="2495550"/>
          <p14:tracePt t="7443" x="2998788" y="2495550"/>
          <p14:tracePt t="7444" x="3009900" y="2495550"/>
          <p14:tracePt t="7445" x="3016250" y="2495550"/>
          <p14:tracePt t="7446" x="3027363" y="2495550"/>
          <p14:tracePt t="7447" x="3038475" y="2495550"/>
          <p14:tracePt t="7448" x="3043238" y="2495550"/>
          <p14:tracePt t="7449" x="3054350" y="2495550"/>
          <p14:tracePt t="7450" x="3067050" y="2495550"/>
          <p14:tracePt t="7451" x="3078163" y="2495550"/>
          <p14:tracePt t="7452" x="3089275" y="2495550"/>
          <p14:tracePt t="7454" x="3100388" y="2495550"/>
          <p14:tracePt t="7454" x="3105150" y="2495550"/>
          <p14:tracePt t="7455" x="3116263" y="2495550"/>
          <p14:tracePt t="7456" x="3128963" y="2495550"/>
          <p14:tracePt t="7457" x="3140075" y="2490788"/>
          <p14:tracePt t="7458" x="3151188" y="2490788"/>
          <p14:tracePt t="7459" x="3155950" y="2490788"/>
          <p14:tracePt t="7460" x="3167063" y="2490788"/>
          <p14:tracePt t="7461" x="3178175" y="2490788"/>
          <p14:tracePt t="7462" x="3189288" y="2490788"/>
          <p14:tracePt t="7463" x="3195638" y="2490788"/>
          <p14:tracePt t="7464" x="3213100" y="2490788"/>
          <p14:tracePt t="7465" x="3217863" y="2490788"/>
          <p14:tracePt t="7466" x="3228975" y="2490788"/>
          <p14:tracePt t="7467" x="3235325" y="2490788"/>
          <p14:tracePt t="7468" x="3246438" y="2484438"/>
          <p14:tracePt t="7469" x="3257550" y="2484438"/>
          <p14:tracePt t="7470" x="3268663" y="2484438"/>
          <p14:tracePt t="7471" x="3279775" y="2484438"/>
          <p14:tracePt t="7472" x="3286125" y="2484438"/>
          <p14:tracePt t="7473" x="3297238" y="2484438"/>
          <p14:tracePt t="7475" x="3308350" y="2484438"/>
          <p14:tracePt t="7475" x="3313113" y="2484438"/>
          <p14:tracePt t="7476" x="3319463" y="2484438"/>
          <p14:tracePt t="7477" x="3330575" y="2479675"/>
          <p14:tracePt t="7478" x="3341688" y="2479675"/>
          <p14:tracePt t="7479" x="3352800" y="2479675"/>
          <p14:tracePt t="7480" x="3359150" y="2479675"/>
          <p14:tracePt t="7482" x="3363913" y="2479675"/>
          <p14:tracePt t="7482" x="3375025" y="2479675"/>
          <p14:tracePt t="7483" x="3387725" y="2479675"/>
          <p14:tracePt t="7484" x="3392488" y="2479675"/>
          <p14:tracePt t="7485" x="3398838" y="2473325"/>
          <p14:tracePt t="7486" x="3403600" y="2473325"/>
          <p14:tracePt t="7487" x="3414713" y="2473325"/>
          <p14:tracePt t="7489" x="3421063" y="2473325"/>
          <p14:tracePt t="7489" x="3432175" y="2473325"/>
          <p14:tracePt t="7490" x="3436938" y="2473325"/>
          <p14:tracePt t="7491" x="3443288" y="2473325"/>
          <p14:tracePt t="7492" x="3449638" y="2473325"/>
          <p14:tracePt t="7493" x="3460750" y="2473325"/>
          <p14:tracePt t="7494" x="3465513" y="2466975"/>
          <p14:tracePt t="7496" x="3471863" y="2466975"/>
          <p14:tracePt t="7496" x="3476625" y="2466975"/>
          <p14:tracePt t="7497" x="3482975" y="2466975"/>
          <p14:tracePt t="7498" x="3487738" y="2466975"/>
          <p14:tracePt t="7499" x="3494088" y="2466975"/>
          <p14:tracePt t="7500" x="3498850" y="2466975"/>
          <p14:tracePt t="7501" x="3505200" y="2466975"/>
          <p14:tracePt t="7503" x="3509963" y="2466975"/>
          <p14:tracePt t="7504" x="3516313" y="2466975"/>
          <p14:tracePt t="7505" x="3522663" y="2466975"/>
          <p14:tracePt t="7507" x="3527425" y="2466975"/>
          <p14:tracePt t="7507" x="3533775" y="2466975"/>
          <p14:tracePt t="7509" x="3538538" y="2466975"/>
          <p14:tracePt t="7511" x="3544888" y="2466975"/>
          <p14:tracePt t="7512" x="3549650" y="2466975"/>
          <p14:tracePt t="7514" x="3556000" y="2466975"/>
          <p14:tracePt t="7516" x="3560763" y="2466975"/>
          <p14:tracePt t="7518" x="3567113" y="2466975"/>
          <p14:tracePt t="7519" x="3571875" y="2466975"/>
          <p14:tracePt t="7521" x="3578225" y="2466975"/>
          <p14:tracePt t="7524" x="3584575" y="2466975"/>
          <p14:tracePt t="7526" x="3589338" y="2466975"/>
          <p14:tracePt t="7528" x="3595688" y="2466975"/>
          <p14:tracePt t="7529" x="3600450" y="2466975"/>
          <p14:tracePt t="7531" x="3606800" y="2466975"/>
          <p14:tracePt t="7532" x="3611563" y="2466975"/>
          <p14:tracePt t="7533" x="3617913" y="2466975"/>
          <p14:tracePt t="7535" x="3622675" y="2466975"/>
          <p14:tracePt t="7536" x="3629025" y="2466975"/>
          <p14:tracePt t="7538" x="3640138" y="2466975"/>
          <p14:tracePt t="7539" x="3640138" y="2473325"/>
          <p14:tracePt t="7540" x="3646488" y="2473325"/>
          <p14:tracePt t="7541" x="3651250" y="2473325"/>
          <p14:tracePt t="7543" x="3657600" y="2473325"/>
          <p14:tracePt t="7543" x="3662363" y="2473325"/>
          <p14:tracePt t="7544" x="3668713" y="2479675"/>
          <p14:tracePt t="7545" x="3673475" y="2479675"/>
          <p14:tracePt t="7546" x="3679825" y="2479675"/>
          <p14:tracePt t="7547" x="3684588" y="2479675"/>
          <p14:tracePt t="7548" x="3695700" y="2484438"/>
          <p14:tracePt t="7549" x="3702050" y="2484438"/>
          <p14:tracePt t="7550" x="3708400" y="2484438"/>
          <p14:tracePt t="7551" x="3719513" y="2490788"/>
          <p14:tracePt t="7552" x="3724275" y="2490788"/>
          <p14:tracePt t="7553" x="3730625" y="2490788"/>
          <p14:tracePt t="7554" x="3741738" y="2490788"/>
          <p14:tracePt t="7555" x="3746500" y="2495550"/>
          <p14:tracePt t="7556" x="3752850" y="2495550"/>
          <p14:tracePt t="7557" x="3763963" y="2495550"/>
          <p14:tracePt t="7559" x="3775075" y="2495550"/>
          <p14:tracePt t="7559" x="3781425" y="2501900"/>
          <p14:tracePt t="7560" x="3792538" y="2501900"/>
          <p14:tracePt t="7561" x="3803650" y="2501900"/>
          <p14:tracePt t="7562" x="3808413" y="2506663"/>
          <p14:tracePt t="7563" x="3825875" y="2506663"/>
          <p14:tracePt t="7564" x="3836988" y="2506663"/>
          <p14:tracePt t="7566" x="3848100" y="2506663"/>
          <p14:tracePt t="7566" x="3859213" y="2513013"/>
          <p14:tracePt t="7567" x="3870325" y="2513013"/>
          <p14:tracePt t="7568" x="3881438" y="2513013"/>
          <p14:tracePt t="7569" x="3898900" y="2513013"/>
          <p14:tracePt t="7570" x="3910013" y="2517775"/>
          <p14:tracePt t="7571" x="3921125" y="2517775"/>
          <p14:tracePt t="7573" x="3932238" y="2517775"/>
          <p14:tracePt t="7573" x="3949700" y="2517775"/>
          <p14:tracePt t="7574" x="3960813" y="2524125"/>
          <p14:tracePt t="7575" x="3978275" y="2524125"/>
          <p14:tracePt t="7576" x="3989388" y="2524125"/>
          <p14:tracePt t="7577" x="4005263" y="2524125"/>
          <p14:tracePt t="7578" x="4022725" y="2524125"/>
          <p14:tracePt t="7580" x="4033838" y="2528888"/>
          <p14:tracePt t="7580" x="4044950" y="2528888"/>
          <p14:tracePt t="7581" x="4062413" y="2528888"/>
          <p14:tracePt t="7582" x="4078288" y="2528888"/>
          <p14:tracePt t="7583" x="4095750" y="2528888"/>
          <p14:tracePt t="7584" x="4113213" y="2535238"/>
          <p14:tracePt t="7585" x="4124325" y="2535238"/>
          <p14:tracePt t="7587" x="4146550" y="2535238"/>
          <p14:tracePt t="7587" x="4157663" y="2535238"/>
          <p14:tracePt t="7588" x="4175125" y="2535238"/>
          <p14:tracePt t="7589" x="4191000" y="2535238"/>
          <p14:tracePt t="7590" x="4208463" y="2541588"/>
          <p14:tracePt t="7591" x="4225925" y="2541588"/>
          <p14:tracePt t="7593" x="4241800" y="2541588"/>
          <p14:tracePt t="7594" x="4259263" y="2541588"/>
          <p14:tracePt t="7594" x="4270375" y="2541588"/>
          <p14:tracePt t="7595" x="4287838" y="2541588"/>
          <p14:tracePt t="7596" x="4303713" y="2541588"/>
          <p14:tracePt t="7597" x="4314825" y="2546350"/>
          <p14:tracePt t="7598" x="4332288" y="2546350"/>
          <p14:tracePt t="7600" x="4349750" y="2546350"/>
          <p14:tracePt t="7600" x="4365625" y="2546350"/>
          <p14:tracePt t="7601" x="4383088" y="2546350"/>
          <p14:tracePt t="7602" x="4398963" y="2552700"/>
          <p14:tracePt t="7603" x="4411663" y="2552700"/>
          <p14:tracePt t="7604" x="4427538" y="2552700"/>
          <p14:tracePt t="7605" x="4445000" y="2552700"/>
          <p14:tracePt t="7607" x="4460875" y="2557463"/>
          <p14:tracePt t="7607" x="4478338" y="2557463"/>
          <p14:tracePt t="7608" x="4489450" y="2563813"/>
          <p14:tracePt t="7609" x="4506913" y="2563813"/>
          <p14:tracePt t="7610" x="4522788" y="2563813"/>
          <p14:tracePt t="7611" x="4540250" y="2563813"/>
          <p14:tracePt t="7612" x="4551363" y="2568575"/>
          <p14:tracePt t="7614" x="4568825" y="2568575"/>
          <p14:tracePt t="7614" x="4584700" y="2568575"/>
          <p14:tracePt t="7615" x="4597400" y="2568575"/>
          <p14:tracePt t="7616" x="4613275" y="2574925"/>
          <p14:tracePt t="7617" x="4630738" y="2574925"/>
          <p14:tracePt t="7618" x="4646613" y="2574925"/>
          <p14:tracePt t="7619" x="4657725" y="2579688"/>
          <p14:tracePt t="7621" x="4675188" y="2579688"/>
          <p14:tracePt t="7621" x="4692650" y="2586038"/>
          <p14:tracePt t="7622" x="4703763" y="2586038"/>
          <p14:tracePt t="7623" x="4725988" y="2590800"/>
          <p14:tracePt t="7624" x="4737100" y="2597150"/>
          <p14:tracePt t="7625" x="4754563" y="2597150"/>
          <p14:tracePt t="7626" x="4770438" y="2601913"/>
          <p14:tracePt t="7628" x="4781550" y="2601913"/>
          <p14:tracePt t="7629" x="4805363" y="2608263"/>
          <p14:tracePt t="7629" x="4816475" y="2608263"/>
          <p14:tracePt t="7630" x="4838700" y="2614613"/>
          <p14:tracePt t="7631" x="4849813" y="2619375"/>
          <p14:tracePt t="7632" x="4867275" y="2619375"/>
          <p14:tracePt t="7633" x="4883150" y="2625725"/>
          <p14:tracePt t="7635" x="4894263" y="2630488"/>
          <p14:tracePt t="7635" x="4911725" y="2636838"/>
          <p14:tracePt t="7636" x="4933950" y="2641600"/>
          <p14:tracePt t="7637" x="4951413" y="2641600"/>
          <p14:tracePt t="7638" x="4967288" y="2647950"/>
          <p14:tracePt t="7639" x="4984750" y="2652713"/>
          <p14:tracePt t="7640" x="5002213" y="2652713"/>
          <p14:tracePt t="7641" x="5024438" y="2659063"/>
          <p14:tracePt t="7642" x="5035550" y="2663825"/>
          <p14:tracePt t="7643" x="5057775" y="2670175"/>
          <p14:tracePt t="7644" x="5068888" y="2676525"/>
          <p14:tracePt t="7645" x="5091113" y="2681288"/>
          <p14:tracePt t="7646" x="5108575" y="2681288"/>
          <p14:tracePt t="7647" x="5126038" y="2687638"/>
          <p14:tracePt t="7649" x="5137150" y="2692400"/>
          <p14:tracePt t="7649" x="5159375" y="2698750"/>
          <p14:tracePt t="7650" x="5176838" y="2698750"/>
          <p14:tracePt t="7651" x="5192713" y="2703513"/>
          <p14:tracePt t="7652" x="5210175" y="2709863"/>
          <p14:tracePt t="7653" x="5226050" y="2714625"/>
          <p14:tracePt t="7654" x="5249863" y="2714625"/>
          <p14:tracePt t="7655" x="5265738" y="2720975"/>
          <p14:tracePt t="7656" x="5283200" y="2725738"/>
          <p14:tracePt t="7657" x="5300663" y="2725738"/>
          <p14:tracePt t="7658" x="5316538" y="2732088"/>
          <p14:tracePt t="7659" x="5334000" y="2732088"/>
          <p14:tracePt t="7660" x="5356225" y="2736850"/>
          <p14:tracePt t="7661" x="5373688" y="2736850"/>
          <p14:tracePt t="7663" x="5389563" y="2743200"/>
          <p14:tracePt t="7663" x="5407025" y="2743200"/>
          <p14:tracePt t="7664" x="5422900" y="2743200"/>
          <p14:tracePt t="7665" x="5440363" y="2743200"/>
          <p14:tracePt t="7666" x="5462588" y="2749550"/>
          <p14:tracePt t="7667" x="5473700" y="2749550"/>
          <p14:tracePt t="7668" x="5497513" y="2749550"/>
          <p14:tracePt t="7670" x="5508625" y="2749550"/>
          <p14:tracePt t="7670" x="5524500" y="2749550"/>
          <p14:tracePt t="7671" x="5546725" y="2749550"/>
          <p14:tracePt t="7672" x="5559425" y="2749550"/>
          <p14:tracePt t="7673" x="5581650" y="2749550"/>
          <p14:tracePt t="7674" x="5597525" y="2749550"/>
          <p14:tracePt t="7675" x="5614988" y="2749550"/>
          <p14:tracePt t="7676" x="5632450" y="2749550"/>
          <p14:tracePt t="7677" x="5648325" y="2749550"/>
          <p14:tracePt t="7678" x="5670550" y="2749550"/>
          <p14:tracePt t="7679" x="5683250" y="2743200"/>
          <p14:tracePt t="7681" x="5699125" y="2743200"/>
          <p14:tracePt t="7681" x="5716588" y="2743200"/>
          <p14:tracePt t="7682" x="5732463" y="2736850"/>
          <p14:tracePt t="7684" x="5749925" y="2736850"/>
          <p14:tracePt t="7684" x="5767388" y="2732088"/>
          <p14:tracePt t="7685" x="5783263" y="2732088"/>
          <p14:tracePt t="7686" x="5800725" y="2732088"/>
          <p14:tracePt t="7687" x="5822950" y="2725738"/>
          <p14:tracePt t="7688" x="5840413" y="2725738"/>
          <p14:tracePt t="7689" x="5856288" y="2720975"/>
          <p14:tracePt t="7690" x="5880100" y="2720975"/>
          <p14:tracePt t="7691" x="5895975" y="2720975"/>
          <p14:tracePt t="7692" x="5918200" y="2714625"/>
          <p14:tracePt t="7693" x="5935663" y="2714625"/>
          <p14:tracePt t="7694" x="5953125" y="2714625"/>
          <p14:tracePt t="7695" x="5975350" y="2709863"/>
          <p14:tracePt t="7696" x="5991225" y="2709863"/>
          <p14:tracePt t="7698" x="6015038" y="2709863"/>
          <p14:tracePt t="7698" x="6042025" y="2709863"/>
          <p14:tracePt t="7699" x="6065838" y="2709863"/>
          <p14:tracePt t="7700" x="6081713" y="2709863"/>
          <p14:tracePt t="7701" x="6103938" y="2709863"/>
          <p14:tracePt t="7702" x="6126163" y="2709863"/>
          <p14:tracePt t="7703" x="6149975" y="2709863"/>
          <p14:tracePt t="7704" x="6183313" y="2709863"/>
          <p14:tracePt t="7705" x="6205538" y="2709863"/>
          <p14:tracePt t="7706" x="6234113" y="2709863"/>
          <p14:tracePt t="7707" x="6256338" y="2709863"/>
          <p14:tracePt t="7708" x="6284913" y="2709863"/>
          <p14:tracePt t="7709" x="6318250" y="2714625"/>
          <p14:tracePt t="7710" x="6346825" y="2714625"/>
          <p14:tracePt t="7711" x="6373813" y="2720975"/>
          <p14:tracePt t="7712" x="6402388" y="2720975"/>
          <p14:tracePt t="7713" x="6430963" y="2725738"/>
          <p14:tracePt t="7715" x="6464300" y="2725738"/>
          <p14:tracePt t="7715" x="6486525" y="2732088"/>
          <p14:tracePt t="7716" x="6526213" y="2736850"/>
          <p14:tracePt t="7718" x="6559550" y="2743200"/>
          <p14:tracePt t="7718" x="6594475" y="2743200"/>
          <p14:tracePt t="7719" x="6621463" y="2749550"/>
          <p14:tracePt t="7720" x="6661150" y="2754313"/>
          <p14:tracePt t="7721" x="6700838" y="2754313"/>
          <p14:tracePt t="7722" x="6734175" y="2760663"/>
          <p14:tracePt t="7723" x="6773863" y="2765425"/>
          <p14:tracePt t="7725" x="6807200" y="2771775"/>
          <p14:tracePt t="7725" x="6842125" y="2776538"/>
          <p14:tracePt t="7726" x="6886575" y="2782888"/>
          <p14:tracePt t="7727" x="6926263" y="2782888"/>
          <p14:tracePt t="7728" x="6953250" y="2787650"/>
          <p14:tracePt t="7729" x="7004050" y="2794000"/>
          <p14:tracePt t="7730" x="7038975" y="2798763"/>
          <p14:tracePt t="7732" x="7077075" y="2805113"/>
          <p14:tracePt t="7732" x="7112000" y="2805113"/>
          <p14:tracePt t="7733" x="7151688" y="2816225"/>
          <p14:tracePt t="7734" x="7196138" y="2822575"/>
          <p14:tracePt t="7735" x="7235825" y="2827338"/>
          <p14:tracePt t="7736" x="7269163" y="2833688"/>
          <p14:tracePt t="7737" x="7308850" y="2838450"/>
          <p14:tracePt t="7739" x="7342188" y="2849563"/>
          <p14:tracePt t="7740" x="7386638" y="2855913"/>
          <p14:tracePt t="7740" x="7421563" y="2867025"/>
          <p14:tracePt t="7741" x="7459663" y="2871788"/>
          <p14:tracePt t="7742" x="7494588" y="2878138"/>
          <p14:tracePt t="7743" x="7527925" y="2889250"/>
          <p14:tracePt t="7744" x="7561263" y="2895600"/>
          <p14:tracePt t="7746" x="7600950" y="2906713"/>
          <p14:tracePt t="7746" x="7640638" y="2911475"/>
          <p14:tracePt t="7747" x="7673975" y="2922588"/>
          <p14:tracePt t="7748" x="7707313" y="2928938"/>
          <p14:tracePt t="7749" x="7742238" y="2940050"/>
          <p14:tracePt t="7750" x="7775575" y="2944813"/>
          <p14:tracePt t="7751" x="7815263" y="2957513"/>
          <p14:tracePt t="7753" x="7848600" y="2962275"/>
          <p14:tracePt t="7754" x="7877175" y="2973388"/>
          <p14:tracePt t="7754" x="7910513" y="2979738"/>
          <p14:tracePt t="7755" x="7939088" y="2984500"/>
          <p14:tracePt t="7756" x="7966075" y="2995613"/>
          <p14:tracePt t="7757" x="7994650" y="3001963"/>
          <p14:tracePt t="7758" x="8023225" y="3006725"/>
          <p14:tracePt t="7759" x="8062913" y="3013075"/>
          <p14:tracePt t="7760" x="8089900" y="3019425"/>
          <p14:tracePt t="7761" x="8113713" y="3030538"/>
          <p14:tracePt t="7762" x="8140700" y="3035300"/>
          <p14:tracePt t="7763" x="8169275" y="3041650"/>
          <p14:tracePt t="7764" x="8202613" y="3046413"/>
          <p14:tracePt t="7765" x="8224838" y="3052763"/>
          <p14:tracePt t="7766" x="8253413" y="3052763"/>
          <p14:tracePt t="7768" x="8275638" y="3057525"/>
          <p14:tracePt t="7768" x="8299450" y="3063875"/>
          <p14:tracePt t="7769" x="8321675" y="3068638"/>
          <p14:tracePt t="7770" x="8348663" y="3068638"/>
          <p14:tracePt t="7771" x="8377238" y="3074988"/>
          <p14:tracePt t="7772" x="8399463" y="3079750"/>
          <p14:tracePt t="7773" x="8421688" y="3079750"/>
          <p14:tracePt t="7774" x="8439150" y="3086100"/>
          <p14:tracePt t="7775" x="8461375" y="3086100"/>
          <p14:tracePt t="7777" x="8489950" y="3086100"/>
          <p14:tracePt t="7777" x="8507413" y="3092450"/>
          <p14:tracePt t="7778" x="8529638" y="3092450"/>
          <p14:tracePt t="7779" x="8545513" y="3092450"/>
          <p14:tracePt t="7780" x="8569325" y="3092450"/>
          <p14:tracePt t="7781" x="8585200" y="3092450"/>
          <p14:tracePt t="7782" x="8602663" y="3097213"/>
          <p14:tracePt t="7783" x="8620125" y="3097213"/>
          <p14:tracePt t="7784" x="8636000" y="3097213"/>
          <p14:tracePt t="7785" x="8653463" y="3097213"/>
          <p14:tracePt t="7786" x="8669338" y="3097213"/>
          <p14:tracePt t="7788" x="8686800" y="3097213"/>
          <p14:tracePt t="7788" x="8697913" y="3097213"/>
          <p14:tracePt t="7789" x="8715375" y="3097213"/>
          <p14:tracePt t="7790" x="8726488" y="3097213"/>
          <p14:tracePt t="7791" x="8742363" y="3097213"/>
          <p14:tracePt t="7792" x="8748713" y="3092450"/>
          <p14:tracePt t="7793" x="8759825" y="3092450"/>
          <p14:tracePt t="7795" x="8770938" y="3092450"/>
          <p14:tracePt t="7795" x="8777288" y="3086100"/>
          <p14:tracePt t="7796" x="8788400" y="3079750"/>
          <p14:tracePt t="7797" x="8793163" y="3074988"/>
          <p14:tracePt t="7798" x="8799513" y="3068638"/>
          <p14:tracePt t="7799" x="8804275" y="3063875"/>
          <p14:tracePt t="7800" x="8804275" y="3057525"/>
          <p14:tracePt t="7801" x="8810625" y="3046413"/>
          <p14:tracePt t="7802" x="8810625" y="3035300"/>
          <p14:tracePt t="7803" x="8810625" y="3030538"/>
          <p14:tracePt t="7807" x="8810625" y="3024188"/>
          <p14:tracePt t="7974" x="8810625" y="3019425"/>
          <p14:tracePt t="7982" x="8816975" y="3019425"/>
          <p14:tracePt t="7983" x="8821738" y="3019425"/>
          <p14:tracePt t="7984" x="8832850" y="3019425"/>
          <p14:tracePt t="7985" x="8839200" y="3019425"/>
          <p14:tracePt t="7986" x="8843963" y="3019425"/>
          <p14:tracePt t="7987" x="8850313" y="3019425"/>
          <p14:tracePt t="7989" x="8861425" y="3013075"/>
          <p14:tracePt t="7989" x="8866188" y="3013075"/>
          <p14:tracePt t="7990" x="8878888" y="3013075"/>
          <p14:tracePt t="7991" x="8890000" y="3013075"/>
          <p14:tracePt t="7992" x="8894763" y="3006725"/>
          <p14:tracePt t="7993" x="8905875" y="3006725"/>
          <p14:tracePt t="7994" x="8916988" y="3006725"/>
          <p14:tracePt t="7996" x="8923338" y="3001963"/>
          <p14:tracePt t="7996" x="8928100" y="3001963"/>
          <p14:tracePt t="7997" x="8934450" y="2995613"/>
          <p14:tracePt t="7998" x="8940800" y="2995613"/>
          <p14:tracePt t="7999" x="8945563" y="2995613"/>
          <p14:tracePt t="8000" x="8951913" y="2995613"/>
          <p14:tracePt t="8001" x="8956675" y="2995613"/>
          <p14:tracePt t="8004" x="8963025" y="2990850"/>
          <p14:tracePt t="8011" x="8956675" y="2990850"/>
          <p14:tracePt t="8014" x="8951913" y="2990850"/>
          <p14:tracePt t="8015" x="8945563" y="2990850"/>
          <p14:tracePt t="8016" x="8940800" y="2995613"/>
          <p14:tracePt t="8018" x="8934450" y="3001963"/>
          <p14:tracePt t="8019" x="8928100" y="3001963"/>
          <p14:tracePt t="8021" x="8923338" y="3001963"/>
          <p14:tracePt t="8022" x="8923338" y="3006725"/>
          <p14:tracePt t="8024" x="8912225" y="3006725"/>
          <p14:tracePt t="8025" x="8905875" y="3006725"/>
          <p14:tracePt t="8026" x="8901113" y="3006725"/>
          <p14:tracePt t="8027" x="8894763" y="3013075"/>
          <p14:tracePt t="8029" x="8890000" y="3013075"/>
          <p14:tracePt t="8031" x="8883650" y="3013075"/>
          <p14:tracePt t="8032" x="8872538" y="3013075"/>
          <p14:tracePt t="8033" x="8872538" y="3019425"/>
          <p14:tracePt t="8034" x="8866188" y="3019425"/>
          <p14:tracePt t="8035" x="8861425" y="3019425"/>
          <p14:tracePt t="8037" x="8855075" y="3019425"/>
          <p14:tracePt t="8038" x="8850313" y="3019425"/>
          <p14:tracePt t="8040" x="8843963" y="3019425"/>
          <p14:tracePt t="8041" x="8839200" y="3019425"/>
          <p14:tracePt t="8042" x="8839200" y="3024188"/>
          <p14:tracePt t="8043" x="8832850" y="3024188"/>
          <p14:tracePt t="8044" x="8828088" y="3024188"/>
          <p14:tracePt t="8047" x="8821738" y="3024188"/>
          <p14:tracePt t="8048" x="8816975" y="3024188"/>
          <p14:tracePt t="8050" x="8810625" y="3024188"/>
          <p14:tracePt t="8052" x="8804275" y="3024188"/>
          <p14:tracePt t="8053" x="8799513" y="3030538"/>
          <p14:tracePt t="8054" x="8793163" y="3030538"/>
          <p14:tracePt t="8056" x="8788400" y="3030538"/>
          <p14:tracePt t="8059" x="8782050" y="3030538"/>
          <p14:tracePt t="8060" x="8777288" y="3030538"/>
          <p14:tracePt t="8062" x="8770938" y="3030538"/>
          <p14:tracePt t="8064" x="8766175" y="3030538"/>
          <p14:tracePt t="8065" x="8759825" y="3035300"/>
          <p14:tracePt t="8067" x="8755063" y="3035300"/>
          <p14:tracePt t="8069" x="8748713" y="3035300"/>
          <p14:tracePt t="8073" x="8742363" y="3035300"/>
          <p14:tracePt t="8073" x="8742363" y="3041650"/>
          <p14:tracePt t="8074" x="8737600" y="3041650"/>
          <p14:tracePt t="8076" x="8731250" y="3041650"/>
          <p14:tracePt t="8080" x="8726488" y="3041650"/>
          <p14:tracePt t="8082" x="8720138" y="3041650"/>
          <p14:tracePt t="8086" x="8715375" y="3041650"/>
          <p14:tracePt t="8089" x="8709025" y="3041650"/>
          <p14:tracePt t="8094" x="8704263" y="3041650"/>
          <p14:tracePt t="8100" x="8697913" y="3041650"/>
          <p14:tracePt t="8103" x="8693150" y="3041650"/>
          <p14:tracePt t="8107" x="8686800" y="3041650"/>
          <p14:tracePt t="8110" x="8682038" y="3041650"/>
          <p14:tracePt t="8114" x="8675688" y="3041650"/>
          <p14:tracePt t="8115" x="8669338" y="3041650"/>
          <p14:tracePt t="8117" x="8664575" y="3041650"/>
          <p14:tracePt t="8119" x="8658225" y="3041650"/>
          <p14:tracePt t="8121" x="8658225" y="3035300"/>
          <p14:tracePt t="8121" x="8653463" y="3035300"/>
          <p14:tracePt t="8123" x="8647113" y="3035300"/>
          <p14:tracePt t="8125" x="8642350" y="3030538"/>
          <p14:tracePt t="8126" x="8636000" y="3030538"/>
          <p14:tracePt t="8128" x="8631238" y="3024188"/>
          <p14:tracePt t="8129" x="8624888" y="3024188"/>
          <p14:tracePt t="8130" x="8620125" y="3024188"/>
          <p14:tracePt t="8131" x="8613775" y="3019425"/>
          <p14:tracePt t="8133" x="8607425" y="3019425"/>
          <p14:tracePt t="8135" x="8602663" y="3013075"/>
          <p14:tracePt t="8136" x="8596313" y="3013075"/>
          <p14:tracePt t="8137" x="8591550" y="3006725"/>
          <p14:tracePt t="8138" x="8585200" y="3006725"/>
          <p14:tracePt t="8139" x="8580438" y="3001963"/>
          <p14:tracePt t="8140" x="8574088" y="2995613"/>
          <p14:tracePt t="8142" x="8569325" y="2990850"/>
          <p14:tracePt t="8143" x="8562975" y="2990850"/>
          <p14:tracePt t="8144" x="8558213" y="2984500"/>
          <p14:tracePt t="8145" x="8551863" y="2984500"/>
          <p14:tracePt t="8146" x="8545513" y="2979738"/>
          <p14:tracePt t="8147" x="8540750" y="2973388"/>
          <p14:tracePt t="8149" x="8534400" y="2968625"/>
          <p14:tracePt t="8149" x="8523288" y="2962275"/>
          <p14:tracePt t="8151" x="8512175" y="2957513"/>
          <p14:tracePt t="8152" x="8507413" y="2951163"/>
          <p14:tracePt t="8153" x="8501063" y="2944813"/>
          <p14:tracePt t="8154" x="8496300" y="2940050"/>
          <p14:tracePt t="8155" x="8483600" y="2933700"/>
          <p14:tracePt t="8156" x="8478838" y="2933700"/>
          <p14:tracePt t="8157" x="8472488" y="2922588"/>
          <p14:tracePt t="8158" x="8467725" y="2917825"/>
          <p14:tracePt t="8159" x="8456613" y="2917825"/>
          <p14:tracePt t="8160" x="8450263" y="2906713"/>
          <p14:tracePt t="8161" x="8445500" y="2906713"/>
          <p14:tracePt t="8163" x="8434388" y="2900363"/>
          <p14:tracePt t="8163" x="8428038" y="2889250"/>
          <p14:tracePt t="8164" x="8421688" y="2889250"/>
          <p14:tracePt t="8165" x="8416925" y="2884488"/>
          <p14:tracePt t="8166" x="8405813" y="2878138"/>
          <p14:tracePt t="8167" x="8399463" y="2871788"/>
          <p14:tracePt t="8168" x="8394700" y="2867025"/>
          <p14:tracePt t="8170" x="8388350" y="2860675"/>
          <p14:tracePt t="8170" x="8383588" y="2855913"/>
          <p14:tracePt t="8174" x="8377238" y="2849563"/>
          <p14:tracePt t="8175" x="8372475" y="2849563"/>
          <p14:tracePt t="8177" x="8366125" y="2844800"/>
          <p14:tracePt t="8177" x="8359775" y="2838450"/>
          <p14:tracePt t="8179" x="8355013" y="2833688"/>
          <p14:tracePt t="8180" x="8348663" y="2833688"/>
          <p14:tracePt t="8181" x="8343900" y="2827338"/>
          <p14:tracePt t="8183" x="8337550" y="2827338"/>
          <p14:tracePt t="8184" x="8337550" y="2822575"/>
          <p14:tracePt t="8185" x="8332788" y="2816225"/>
          <p14:tracePt t="8187" x="8326438" y="2816225"/>
          <p14:tracePt t="8188" x="8326438" y="2809875"/>
          <p14:tracePt t="8189" x="8321675" y="2809875"/>
          <p14:tracePt t="8191" x="8315325" y="2809875"/>
          <p14:tracePt t="8195" x="8315325" y="2805113"/>
          <p14:tracePt t="8196" x="8310563" y="2805113"/>
          <p14:tracePt t="8250" x="8304213" y="2805113"/>
          <p14:tracePt t="8255" x="8299450" y="2805113"/>
          <p14:tracePt t="8257" x="8293100" y="2805113"/>
          <p14:tracePt t="8261" x="8286750" y="2805113"/>
          <p14:tracePt t="8265" x="8281988" y="2805113"/>
          <p14:tracePt t="8268" x="8275638" y="2805113"/>
          <p14:tracePt t="8272" x="8270875" y="2805113"/>
          <p14:tracePt t="8275" x="8264525" y="2805113"/>
          <p14:tracePt t="8278" x="8259763" y="2805113"/>
          <p14:tracePt t="8281" x="8253413" y="2805113"/>
          <p14:tracePt t="8286" x="8248650" y="2805113"/>
          <p14:tracePt t="8294" x="8248650" y="2809875"/>
          <p14:tracePt t="8295" x="8242300" y="2809875"/>
          <p14:tracePt t="8339" x="8237538" y="2809875"/>
          <p14:tracePt t="8343" x="8231188" y="2809875"/>
          <p14:tracePt t="8344" x="8224838" y="2805113"/>
          <p14:tracePt t="8347" x="8220075" y="2798763"/>
          <p14:tracePt t="8350" x="8213725" y="2794000"/>
          <p14:tracePt t="8350" x="8213725" y="2787650"/>
          <p14:tracePt t="8351" x="8208963" y="2787650"/>
          <p14:tracePt t="8352" x="8208963" y="2782888"/>
          <p14:tracePt t="8353" x="8202613" y="2776538"/>
          <p14:tracePt t="8354" x="8197850" y="2776538"/>
          <p14:tracePt t="8355" x="8197850" y="2771775"/>
          <p14:tracePt t="8357" x="8191500" y="2765425"/>
          <p14:tracePt t="8357" x="8186738" y="2765425"/>
          <p14:tracePt t="8358" x="8180388" y="2760663"/>
          <p14:tracePt t="8359" x="8180388" y="2754313"/>
          <p14:tracePt t="8360" x="8175625" y="2749550"/>
          <p14:tracePt t="8361" x="8169275" y="2743200"/>
          <p14:tracePt t="8362" x="8162925" y="2736850"/>
          <p14:tracePt t="8364" x="8158163" y="2736850"/>
          <p14:tracePt t="8364" x="8151813" y="2732088"/>
          <p14:tracePt t="8365" x="8147050" y="2725738"/>
          <p14:tracePt t="8366" x="8140700" y="2720975"/>
          <p14:tracePt t="8367" x="8135938" y="2714625"/>
          <p14:tracePt t="8368" x="8135938" y="2709863"/>
          <p14:tracePt t="8369" x="8129588" y="2703513"/>
          <p14:tracePt t="8371" x="8124825" y="2698750"/>
          <p14:tracePt t="8371" x="8118475" y="2692400"/>
          <p14:tracePt t="8372" x="8113713" y="2692400"/>
          <p14:tracePt t="8373" x="8107363" y="2687638"/>
          <p14:tracePt t="8374" x="8101013" y="2681288"/>
          <p14:tracePt t="8376" x="8096250" y="2676525"/>
          <p14:tracePt t="8377" x="8089900" y="2670175"/>
          <p14:tracePt t="8378" x="8089900" y="2663825"/>
          <p14:tracePt t="8379" x="8085138" y="2663825"/>
          <p14:tracePt t="8380" x="8078788" y="2659063"/>
          <p14:tracePt t="8381" x="8074025" y="2659063"/>
          <p14:tracePt t="8382" x="8074025" y="2652713"/>
          <p14:tracePt t="8383" x="8067675" y="2652713"/>
          <p14:tracePt t="8385" x="8067675" y="2647950"/>
          <p14:tracePt t="8386" x="8062913" y="2647950"/>
          <p14:tracePt t="8387" x="8062913" y="2641600"/>
          <p14:tracePt t="8388" x="8056563" y="2641600"/>
          <p14:tracePt t="8389" x="8056563" y="2636838"/>
          <p14:tracePt t="8392" x="8051800" y="2630488"/>
          <p14:tracePt t="8395" x="8051800" y="2625725"/>
          <p14:tracePt t="8397" x="8045450" y="2625725"/>
          <p14:tracePt t="8399" x="8045450" y="2619375"/>
          <p14:tracePt t="8401" x="8039100" y="2619375"/>
          <p14:tracePt t="8403" x="8039100" y="2614613"/>
          <p14:tracePt t="8406" x="8034338" y="2608263"/>
          <p14:tracePt t="8407" x="8034338" y="2601913"/>
          <p14:tracePt t="8409" x="8034338" y="2597150"/>
          <p14:tracePt t="8411" x="8034338" y="2590800"/>
          <p14:tracePt t="8413" x="8027988" y="2586038"/>
          <p14:tracePt t="8415" x="8027988" y="2579688"/>
          <p14:tracePt t="8417" x="8027988" y="2574925"/>
          <p14:tracePt t="8420" x="8027988" y="2568575"/>
          <p14:tracePt t="8420" x="8023225" y="2563813"/>
          <p14:tracePt t="8421" x="8023225" y="2557463"/>
          <p14:tracePt t="8423" x="8023225" y="2552700"/>
          <p14:tracePt t="8425" x="8023225" y="2546350"/>
          <p14:tracePt t="8426" x="8023225" y="2541588"/>
          <p14:tracePt t="8428" x="8023225" y="2535238"/>
          <p14:tracePt t="8429" x="8023225" y="2528888"/>
          <p14:tracePt t="8430" x="8016875" y="2528888"/>
          <p14:tracePt t="8431" x="8016875" y="2524125"/>
          <p14:tracePt t="8433" x="8016875" y="2517775"/>
          <p14:tracePt t="8434" x="8016875" y="2513013"/>
          <p14:tracePt t="8436" x="8016875" y="2506663"/>
          <p14:tracePt t="8438" x="8016875" y="2501900"/>
          <p14:tracePt t="8441" x="8016875" y="2495550"/>
          <p14:tracePt t="8441" x="8016875" y="2490788"/>
          <p14:tracePt t="8442" x="8016875" y="2484438"/>
          <p14:tracePt t="8444" x="8016875" y="2479675"/>
          <p14:tracePt t="8446" x="8016875" y="2473325"/>
          <p14:tracePt t="8447" x="8016875" y="2466975"/>
          <p14:tracePt t="8448" x="8016875" y="2462213"/>
          <p14:tracePt t="8449" x="8016875" y="2455863"/>
          <p14:tracePt t="8451" x="8016875" y="2451100"/>
          <p14:tracePt t="8454" x="8016875" y="2444750"/>
          <p14:tracePt t="8455" x="8016875" y="2439988"/>
          <p14:tracePt t="8456" x="8016875" y="2433638"/>
          <p14:tracePt t="8458" x="8016875" y="2428875"/>
          <p14:tracePt t="8459" x="8016875" y="2422525"/>
          <p14:tracePt t="8460" x="8023225" y="2417763"/>
          <p14:tracePt t="8463" x="8023225" y="2411413"/>
          <p14:tracePt t="8463" x="8023225" y="2406650"/>
          <p14:tracePt t="8464" x="8027988" y="2406650"/>
          <p14:tracePt t="8465" x="8027988" y="2400300"/>
          <p14:tracePt t="8466" x="8027988" y="2393950"/>
          <p14:tracePt t="8468" x="8027988" y="2389188"/>
          <p14:tracePt t="8468" x="8027988" y="2382838"/>
          <p14:tracePt t="8469" x="8034338" y="2382838"/>
          <p14:tracePt t="8470" x="8034338" y="2378075"/>
          <p14:tracePt t="8471" x="8034338" y="2371725"/>
          <p14:tracePt t="8472" x="8034338" y="2366963"/>
          <p14:tracePt t="8473" x="8039100" y="2366963"/>
          <p14:tracePt t="8475" x="8039100" y="2360613"/>
          <p14:tracePt t="8475" x="8045450" y="2355850"/>
          <p14:tracePt t="8476" x="8045450" y="2349500"/>
          <p14:tracePt t="8477" x="8045450" y="2344738"/>
          <p14:tracePt t="8478" x="8051800" y="2338388"/>
          <p14:tracePt t="8481" x="8051800" y="2333625"/>
          <p14:tracePt t="8482" x="8056563" y="2327275"/>
          <p14:tracePt t="8483" x="8056563" y="2320925"/>
          <p14:tracePt t="8483" x="8062913" y="2320925"/>
          <p14:tracePt t="8484" x="8062913" y="2309813"/>
          <p14:tracePt t="8486" x="8067675" y="2305050"/>
          <p14:tracePt t="8487" x="8067675" y="2298700"/>
          <p14:tracePt t="8489" x="8074025" y="2293938"/>
          <p14:tracePt t="8490" x="8078788" y="2287588"/>
          <p14:tracePt t="8491" x="8078788" y="2282825"/>
          <p14:tracePt t="8492" x="8085138" y="2276475"/>
          <p14:tracePt t="8493" x="8085138" y="2271713"/>
          <p14:tracePt t="8494" x="8089900" y="2265363"/>
          <p14:tracePt t="8496" x="8096250" y="2259013"/>
          <p14:tracePt t="8497" x="8101013" y="2254250"/>
          <p14:tracePt t="8499" x="8107363" y="2247900"/>
          <p14:tracePt t="8501" x="8113713" y="2243138"/>
          <p14:tracePt t="8503" x="8118475" y="2236788"/>
          <p14:tracePt t="8503" x="8124825" y="2232025"/>
          <p14:tracePt t="8504" x="8129588" y="2232025"/>
          <p14:tracePt t="8505" x="8129588" y="2225675"/>
          <p14:tracePt t="8506" x="8135938" y="2220913"/>
          <p14:tracePt t="8507" x="8140700" y="2220913"/>
          <p14:tracePt t="8508" x="8147050" y="2214563"/>
          <p14:tracePt t="8509" x="8147050" y="2209800"/>
          <p14:tracePt t="8510" x="8158163" y="2203450"/>
          <p14:tracePt t="8511" x="8162925" y="2203450"/>
          <p14:tracePt t="8512" x="8169275" y="2198688"/>
          <p14:tracePt t="8513" x="8175625" y="2192338"/>
          <p14:tracePt t="8514" x="8180388" y="2192338"/>
          <p14:tracePt t="8515" x="8186738" y="2185988"/>
          <p14:tracePt t="8517" x="8191500" y="2181225"/>
          <p14:tracePt t="8517" x="8197850" y="2181225"/>
          <p14:tracePt t="8518" x="8208963" y="2174875"/>
          <p14:tracePt t="8519" x="8213725" y="2170113"/>
          <p14:tracePt t="8520" x="8224838" y="2163763"/>
          <p14:tracePt t="8521" x="8231188" y="2159000"/>
          <p14:tracePt t="8522" x="8242300" y="2159000"/>
          <p14:tracePt t="8523" x="8248650" y="2152650"/>
          <p14:tracePt t="8524" x="8259763" y="2147888"/>
          <p14:tracePt t="8525" x="8264525" y="2141538"/>
          <p14:tracePt t="8526" x="8275638" y="2136775"/>
          <p14:tracePt t="8527" x="8286750" y="2136775"/>
          <p14:tracePt t="8528" x="8299450" y="2130425"/>
          <p14:tracePt t="8529" x="8310563" y="2124075"/>
          <p14:tracePt t="8530" x="8315325" y="2119313"/>
          <p14:tracePt t="8531" x="8326438" y="2112963"/>
          <p14:tracePt t="8532" x="8337550" y="2112963"/>
          <p14:tracePt t="8534" x="8355013" y="2108200"/>
          <p14:tracePt t="8534" x="8366125" y="2101850"/>
          <p14:tracePt t="8535" x="8377238" y="2097088"/>
          <p14:tracePt t="8536" x="8388350" y="2090738"/>
          <p14:tracePt t="8537" x="8399463" y="2085975"/>
          <p14:tracePt t="8538" x="8416925" y="2079625"/>
          <p14:tracePt t="8539" x="8428038" y="2074863"/>
          <p14:tracePt t="8540" x="8439150" y="2074863"/>
          <p14:tracePt t="8541" x="8456613" y="2068513"/>
          <p14:tracePt t="8542" x="8467725" y="2057400"/>
          <p14:tracePt t="8543" x="8483600" y="2057400"/>
          <p14:tracePt t="8544" x="8496300" y="2051050"/>
          <p14:tracePt t="8545" x="8512175" y="2046288"/>
          <p14:tracePt t="8546" x="8529638" y="2039938"/>
          <p14:tracePt t="8547" x="8545513" y="2035175"/>
          <p14:tracePt t="8548" x="8562975" y="2028825"/>
          <p14:tracePt t="8549" x="8574088" y="2024063"/>
          <p14:tracePt t="8550" x="8591550" y="2017713"/>
          <p14:tracePt t="8551" x="8607425" y="2012950"/>
          <p14:tracePt t="8552" x="8624888" y="2006600"/>
          <p14:tracePt t="8553" x="8642350" y="2006600"/>
          <p14:tracePt t="8554" x="8658225" y="2001838"/>
          <p14:tracePt t="8555" x="8675688" y="1995488"/>
          <p14:tracePt t="8556" x="8686800" y="1990725"/>
          <p14:tracePt t="8557" x="8704263" y="1984375"/>
          <p14:tracePt t="8558" x="8726488" y="1978025"/>
          <p14:tracePt t="8559" x="8742363" y="1973263"/>
          <p14:tracePt t="8560" x="8755063" y="1973263"/>
          <p14:tracePt t="8561" x="8770938" y="1966913"/>
          <p14:tracePt t="8562" x="8788400" y="1962150"/>
          <p14:tracePt t="8563" x="8810625" y="1962150"/>
          <p14:tracePt t="8564" x="8828088" y="1955800"/>
          <p14:tracePt t="8566" x="8843963" y="1951038"/>
          <p14:tracePt t="8566" x="8861425" y="1944688"/>
          <p14:tracePt t="8567" x="8878888" y="1944688"/>
          <p14:tracePt t="8568" x="8894763" y="1939925"/>
          <p14:tracePt t="8569" x="8912225" y="1933575"/>
          <p14:tracePt t="8570" x="8928100" y="1933575"/>
          <p14:tracePt t="8572" x="8951913" y="1928813"/>
          <p14:tracePt t="8572" x="8967788" y="1922463"/>
          <p14:tracePt t="8573" x="8985250" y="1922463"/>
          <p14:tracePt t="8574" x="8996363" y="1916113"/>
          <p14:tracePt t="8575" x="9013825" y="1911350"/>
          <p14:tracePt t="8576" x="9036050" y="1911350"/>
          <p14:tracePt t="8577" x="9047163" y="1905000"/>
          <p14:tracePt t="8579" x="9063038" y="1905000"/>
          <p14:tracePt t="8579" x="9080500" y="1900238"/>
          <p14:tracePt t="8580" x="9097963" y="1900238"/>
          <p14:tracePt t="8581" x="9109075" y="1893888"/>
          <p14:tracePt t="8582" x="9120188" y="1893888"/>
          <p14:tracePt t="8583" x="9137650" y="1889125"/>
          <p14:tracePt t="8584" x="9153525" y="1889125"/>
          <p14:tracePt t="8586" x="9170988" y="1882775"/>
          <p14:tracePt t="8586" x="9182100" y="1882775"/>
          <p14:tracePt t="8587" x="9193213" y="1878013"/>
          <p14:tracePt t="8588" x="9210675" y="1878013"/>
          <p14:tracePt t="8589" x="9221788" y="1878013"/>
          <p14:tracePt t="8590" x="9237663" y="1871663"/>
          <p14:tracePt t="8591" x="9255125" y="1871663"/>
          <p14:tracePt t="8593" x="9266238" y="1871663"/>
          <p14:tracePt t="8593" x="9277350" y="1871663"/>
          <p14:tracePt t="8594" x="9288463" y="1871663"/>
          <p14:tracePt t="8595" x="9310688" y="1866900"/>
          <p14:tracePt t="8596" x="9323388" y="1866900"/>
          <p14:tracePt t="8597" x="9334500" y="1866900"/>
          <p14:tracePt t="8598" x="9345613" y="1866900"/>
          <p14:tracePt t="8600" x="9356725" y="1866900"/>
          <p14:tracePt t="8600" x="9367838" y="1866900"/>
          <p14:tracePt t="8601" x="9378950" y="1866900"/>
          <p14:tracePt t="8602" x="9390063" y="1866900"/>
          <p14:tracePt t="8604" x="9401175" y="1866900"/>
          <p14:tracePt t="8604" x="9412288" y="1866900"/>
          <p14:tracePt t="8605" x="9423400" y="1866900"/>
          <p14:tracePt t="8607" x="9434513" y="1866900"/>
          <p14:tracePt t="8607" x="9445625" y="1866900"/>
          <p14:tracePt t="8608" x="9458325" y="1866900"/>
          <p14:tracePt t="8609" x="9469438" y="1866900"/>
          <p14:tracePt t="8610" x="9474200" y="1866900"/>
          <p14:tracePt t="8611" x="9485313" y="1866900"/>
          <p14:tracePt t="8612" x="9496425" y="1866900"/>
          <p14:tracePt t="8614" x="9507538" y="1866900"/>
          <p14:tracePt t="8614" x="9513888" y="1866900"/>
          <p14:tracePt t="8615" x="9520238" y="1871663"/>
          <p14:tracePt t="8616" x="9531350" y="1871663"/>
          <p14:tracePt t="8617" x="9536113" y="1871663"/>
          <p14:tracePt t="8618" x="9547225" y="1878013"/>
          <p14:tracePt t="8619" x="9553575" y="1878013"/>
          <p14:tracePt t="8622" x="9569450" y="1882775"/>
          <p14:tracePt t="8622" x="9575800" y="1882775"/>
          <p14:tracePt t="8623" x="9582150" y="1889125"/>
          <p14:tracePt t="8624" x="9593263" y="1889125"/>
          <p14:tracePt t="8625" x="9598025" y="1893888"/>
          <p14:tracePt t="8626" x="9604375" y="1893888"/>
          <p14:tracePt t="8628" x="9609138" y="1900238"/>
          <p14:tracePt t="8628" x="9620250" y="1900238"/>
          <p14:tracePt t="8629" x="9626600" y="1905000"/>
          <p14:tracePt t="8630" x="9637713" y="1905000"/>
          <p14:tracePt t="8631" x="9644063" y="1911350"/>
          <p14:tracePt t="8632" x="9648825" y="1916113"/>
          <p14:tracePt t="8633" x="9659938" y="1922463"/>
          <p14:tracePt t="8635" x="9666288" y="1922463"/>
          <p14:tracePt t="8635" x="9671050" y="1928813"/>
          <p14:tracePt t="8636" x="9682163" y="1933575"/>
          <p14:tracePt t="8637" x="9688513" y="1939925"/>
          <p14:tracePt t="8638" x="9693275" y="1944688"/>
          <p14:tracePt t="8639" x="9699625" y="1944688"/>
          <p14:tracePt t="8640" x="9710738" y="1955800"/>
          <p14:tracePt t="8641" x="9721850" y="1962150"/>
          <p14:tracePt t="8642" x="9728200" y="1966913"/>
          <p14:tracePt t="8643" x="9732963" y="1973263"/>
          <p14:tracePt t="8644" x="9744075" y="1978025"/>
          <p14:tracePt t="8645" x="9755188" y="1990725"/>
          <p14:tracePt t="8646" x="9761538" y="1995488"/>
          <p14:tracePt t="8647" x="9767888" y="2001838"/>
          <p14:tracePt t="8648" x="9779000" y="2006600"/>
          <p14:tracePt t="8649" x="9790113" y="2012950"/>
          <p14:tracePt t="8650" x="9794875" y="2024063"/>
          <p14:tracePt t="8651" x="9805988" y="2028825"/>
          <p14:tracePt t="8652" x="9812338" y="2035175"/>
          <p14:tracePt t="8653" x="9823450" y="2046288"/>
          <p14:tracePt t="8654" x="9834563" y="2057400"/>
          <p14:tracePt t="8656" x="9840913" y="2063750"/>
          <p14:tracePt t="8656" x="9852025" y="2074863"/>
          <p14:tracePt t="8657" x="9856788" y="2079625"/>
          <p14:tracePt t="8658" x="9867900" y="2097088"/>
          <p14:tracePt t="8659" x="9879013" y="2101850"/>
          <p14:tracePt t="8660" x="9885363" y="2112963"/>
          <p14:tracePt t="8661" x="9896475" y="2124075"/>
          <p14:tracePt t="8662" x="9902825" y="2136775"/>
          <p14:tracePt t="8663" x="9913938" y="2147888"/>
          <p14:tracePt t="8664" x="9918700" y="2159000"/>
          <p14:tracePt t="8665" x="9929813" y="2170113"/>
          <p14:tracePt t="8666" x="9936163" y="2181225"/>
          <p14:tracePt t="8667" x="9947275" y="2192338"/>
          <p14:tracePt t="8668" x="9952038" y="2198688"/>
          <p14:tracePt t="8670" x="9964738" y="2214563"/>
          <p14:tracePt t="8670" x="9969500" y="2220913"/>
          <p14:tracePt t="8671" x="9975850" y="2236788"/>
          <p14:tracePt t="8672" x="9980613" y="2247900"/>
          <p14:tracePt t="8674" x="9986963" y="2259013"/>
          <p14:tracePt t="8674" x="9998075" y="2265363"/>
          <p14:tracePt t="8675" x="10002838" y="2282825"/>
          <p14:tracePt t="8676" x="10009188" y="2293938"/>
          <p14:tracePt t="8677" x="10013950" y="2305050"/>
          <p14:tracePt t="8678" x="10020300" y="2316163"/>
          <p14:tracePt t="8679" x="10026650" y="2327275"/>
          <p14:tracePt t="8680" x="10031413" y="2338388"/>
          <p14:tracePt t="8681" x="10037763" y="2355850"/>
          <p14:tracePt t="8682" x="10042525" y="2366963"/>
          <p14:tracePt t="8683" x="10042525" y="2378075"/>
          <p14:tracePt t="8684" x="10048875" y="2389188"/>
          <p14:tracePt t="8685" x="10053638" y="2406650"/>
          <p14:tracePt t="8686" x="10059988" y="2417763"/>
          <p14:tracePt t="8687" x="10064750" y="2428875"/>
          <p14:tracePt t="8688" x="10071100" y="2439988"/>
          <p14:tracePt t="8690" x="10071100" y="2455863"/>
          <p14:tracePt t="8690" x="10075863" y="2466975"/>
          <p14:tracePt t="8691" x="10082213" y="2484438"/>
          <p14:tracePt t="8692" x="10082213" y="2495550"/>
          <p14:tracePt t="8693" x="10088563" y="2513013"/>
          <p14:tracePt t="8694" x="10093325" y="2528888"/>
          <p14:tracePt t="8695" x="10093325" y="2541588"/>
          <p14:tracePt t="8696" x="10099675" y="2557463"/>
          <p14:tracePt t="8697" x="10104438" y="2574925"/>
          <p14:tracePt t="8698" x="10110788" y="2586038"/>
          <p14:tracePt t="8699" x="10110788" y="2601913"/>
          <p14:tracePt t="8700" x="10115550" y="2619375"/>
          <p14:tracePt t="8701" x="10115550" y="2641600"/>
          <p14:tracePt t="8702" x="10121900" y="2652713"/>
          <p14:tracePt t="8703" x="10121900" y="2670175"/>
          <p14:tracePt t="8704" x="10126663" y="2687638"/>
          <p14:tracePt t="8705" x="10126663" y="2703513"/>
          <p14:tracePt t="8706" x="10133013" y="2720975"/>
          <p14:tracePt t="8707" x="10133013" y="2736850"/>
          <p14:tracePt t="8708" x="10137775" y="2754313"/>
          <p14:tracePt t="8709" x="10144125" y="2771775"/>
          <p14:tracePt t="8710" x="10144125" y="2787650"/>
          <p14:tracePt t="8711" x="10144125" y="2805113"/>
          <p14:tracePt t="8712" x="10150475" y="2822575"/>
          <p14:tracePt t="8713" x="10150475" y="2838450"/>
          <p14:tracePt t="8714" x="10155238" y="2860675"/>
          <p14:tracePt t="8715" x="10155238" y="2878138"/>
          <p14:tracePt t="8716" x="10161588" y="2895600"/>
          <p14:tracePt t="8718" x="10161588" y="2911475"/>
          <p14:tracePt t="8718" x="10161588" y="2933700"/>
          <p14:tracePt t="8719" x="10166350" y="2951163"/>
          <p14:tracePt t="8720" x="10166350" y="2968625"/>
          <p14:tracePt t="8721" x="10172700" y="2990850"/>
          <p14:tracePt t="8722" x="10172700" y="3006725"/>
          <p14:tracePt t="8723" x="10172700" y="3030538"/>
          <p14:tracePt t="8725" x="10177463" y="3046413"/>
          <p14:tracePt t="8726" x="10177463" y="3063875"/>
          <p14:tracePt t="8726" x="10183813" y="3079750"/>
          <p14:tracePt t="8727" x="10183813" y="3108325"/>
          <p14:tracePt t="8728" x="10183813" y="3125788"/>
          <p14:tracePt t="8729" x="10183813" y="3141663"/>
          <p14:tracePt t="8730" x="10188575" y="3159125"/>
          <p14:tracePt t="8731" x="10188575" y="3181350"/>
          <p14:tracePt t="8732" x="10188575" y="3203575"/>
          <p14:tracePt t="8733" x="10188575" y="3221038"/>
          <p14:tracePt t="8734" x="10188575" y="3238500"/>
          <p14:tracePt t="8735" x="10188575" y="3254375"/>
          <p14:tracePt t="8736" x="10188575" y="3271838"/>
          <p14:tracePt t="8737" x="10194925" y="3287713"/>
          <p14:tracePt t="8739" x="10194925" y="3305175"/>
          <p14:tracePt t="8739" x="10194925" y="3327400"/>
          <p14:tracePt t="8740" x="10194925" y="3344863"/>
          <p14:tracePt t="8741" x="10194925" y="3362325"/>
          <p14:tracePt t="8742" x="10194925" y="3378200"/>
          <p14:tracePt t="8743" x="10194925" y="3395663"/>
          <p14:tracePt t="8744" x="10194925" y="3411538"/>
          <p14:tracePt t="8746" x="10194925" y="3429000"/>
          <p14:tracePt t="8746" x="10194925" y="3446463"/>
          <p14:tracePt t="8747" x="10194925" y="3457575"/>
          <p14:tracePt t="8748" x="10194925" y="3473450"/>
          <p14:tracePt t="8749" x="10188575" y="3490913"/>
          <p14:tracePt t="8750" x="10188575" y="3502025"/>
          <p14:tracePt t="8751" x="10188575" y="3513138"/>
          <p14:tracePt t="8753" x="10183813" y="3530600"/>
          <p14:tracePt t="8753" x="10177463" y="3546475"/>
          <p14:tracePt t="8754" x="10177463" y="3557588"/>
          <p14:tracePt t="8755" x="10177463" y="3575050"/>
          <p14:tracePt t="8756" x="10172700" y="3586163"/>
          <p14:tracePt t="8757" x="10166350" y="3603625"/>
          <p14:tracePt t="8758" x="10166350" y="3619500"/>
          <p14:tracePt t="8759" x="10161588" y="3630613"/>
          <p14:tracePt t="8760" x="10161588" y="3643313"/>
          <p14:tracePt t="8761" x="10155238" y="3659188"/>
          <p14:tracePt t="8762" x="10155238" y="3670300"/>
          <p14:tracePt t="8763" x="10150475" y="3687763"/>
          <p14:tracePt t="8764" x="10144125" y="3705225"/>
          <p14:tracePt t="8765" x="10137775" y="3716338"/>
          <p14:tracePt t="8766" x="10133013" y="3727450"/>
          <p14:tracePt t="8767" x="10133013" y="3743325"/>
          <p14:tracePt t="8768" x="10126663" y="3754438"/>
          <p14:tracePt t="8769" x="10121900" y="3771900"/>
          <p14:tracePt t="8770" x="10115550" y="3783013"/>
          <p14:tracePt t="8771" x="10110788" y="3794125"/>
          <p14:tracePt t="8772" x="10104438" y="3805238"/>
          <p14:tracePt t="8773" x="10099675" y="3816350"/>
          <p14:tracePt t="8774" x="10093325" y="3833813"/>
          <p14:tracePt t="8775" x="10093325" y="3844925"/>
          <p14:tracePt t="8776" x="10088563" y="3856038"/>
          <p14:tracePt t="8777" x="10082213" y="3867150"/>
          <p14:tracePt t="8778" x="10075863" y="3878263"/>
          <p14:tracePt t="8779" x="10071100" y="3889375"/>
          <p14:tracePt t="8780" x="10064750" y="3906838"/>
          <p14:tracePt t="8781" x="10059988" y="3913188"/>
          <p14:tracePt t="8782" x="10053638" y="3929063"/>
          <p14:tracePt t="8783" x="10048875" y="3940175"/>
          <p14:tracePt t="8784" x="10042525" y="3946525"/>
          <p14:tracePt t="8785" x="10031413" y="3957638"/>
          <p14:tracePt t="8786" x="10026650" y="3968750"/>
          <p14:tracePt t="8787" x="10020300" y="3979863"/>
          <p14:tracePt t="8789" x="10013950" y="3990975"/>
          <p14:tracePt t="8789" x="10009188" y="4002088"/>
          <p14:tracePt t="8790" x="10002838" y="4013200"/>
          <p14:tracePt t="8791" x="9991725" y="4019550"/>
          <p14:tracePt t="8792" x="9986963" y="4030663"/>
          <p14:tracePt t="8793" x="9980613" y="4041775"/>
          <p14:tracePt t="8794" x="9975850" y="4052888"/>
          <p14:tracePt t="8795" x="9969500" y="4064000"/>
          <p14:tracePt t="8796" x="9958388" y="4070350"/>
          <p14:tracePt t="8797" x="9952038" y="4081463"/>
          <p14:tracePt t="8798" x="9947275" y="4092575"/>
          <p14:tracePt t="8799" x="9936163" y="4103688"/>
          <p14:tracePt t="8800" x="9925050" y="4114800"/>
          <p14:tracePt t="8802" x="9918700" y="4125913"/>
          <p14:tracePt t="8802" x="9913938" y="4132263"/>
          <p14:tracePt t="8803" x="9902825" y="4143375"/>
          <p14:tracePt t="8804" x="9896475" y="4154488"/>
          <p14:tracePt t="8805" x="9885363" y="4165600"/>
          <p14:tracePt t="8806" x="9879013" y="4170363"/>
          <p14:tracePt t="8808" x="9867900" y="4187825"/>
          <p14:tracePt t="8809" x="9863138" y="4198938"/>
          <p14:tracePt t="8809" x="9852025" y="4205288"/>
          <p14:tracePt t="8810" x="9840913" y="4216400"/>
          <p14:tracePt t="8811" x="9834563" y="4227513"/>
          <p14:tracePt t="8812" x="9823450" y="4243388"/>
          <p14:tracePt t="8813" x="9812338" y="4256088"/>
          <p14:tracePt t="8814" x="9801225" y="4267200"/>
          <p14:tracePt t="8815" x="9794875" y="4278313"/>
          <p14:tracePt t="8817" x="9783763" y="4283075"/>
          <p14:tracePt t="8817" x="9772650" y="4294188"/>
          <p14:tracePt t="8818" x="9761538" y="4305300"/>
          <p14:tracePt t="8819" x="9755188" y="4316413"/>
          <p14:tracePt t="8820" x="9739313" y="4333875"/>
          <p14:tracePt t="8822" x="9728200" y="4344988"/>
          <p14:tracePt t="8822" x="9721850" y="4356100"/>
          <p14:tracePt t="8824" x="9705975" y="4373563"/>
          <p14:tracePt t="8824" x="9699625" y="4384675"/>
          <p14:tracePt t="8825" x="9682163" y="4402138"/>
          <p14:tracePt t="8826" x="9671050" y="4413250"/>
          <p14:tracePt t="8827" x="9659938" y="4424363"/>
          <p14:tracePt t="8829" x="9648825" y="4435475"/>
          <p14:tracePt t="8829" x="9637713" y="4451350"/>
          <p14:tracePt t="8831" x="9626600" y="4464050"/>
          <p14:tracePt t="8831" x="9615488" y="4468813"/>
          <p14:tracePt t="8832" x="9598025" y="4486275"/>
          <p14:tracePt t="8833" x="9586913" y="4497388"/>
          <p14:tracePt t="8834" x="9575800" y="4502150"/>
          <p14:tracePt t="8835" x="9558338" y="4513263"/>
          <p14:tracePt t="8836" x="9547225" y="4524375"/>
          <p14:tracePt t="8837" x="9536113" y="4537075"/>
          <p14:tracePt t="8838" x="9520238" y="4541838"/>
          <p14:tracePt t="8839" x="9507538" y="4548188"/>
          <p14:tracePt t="8840" x="9496425" y="4559300"/>
          <p14:tracePt t="8841" x="9480550" y="4564063"/>
          <p14:tracePt t="8843" x="9469438" y="4570413"/>
          <p14:tracePt t="8843" x="9458325" y="4575175"/>
          <p14:tracePt t="8844" x="9445625" y="4581525"/>
          <p14:tracePt t="8845" x="9429750" y="4586288"/>
          <p14:tracePt t="8846" x="9418638" y="4592638"/>
          <p14:tracePt t="8847" x="9407525" y="4598988"/>
          <p14:tracePt t="8848" x="9390063" y="4598988"/>
          <p14:tracePt t="8849" x="9378950" y="4603750"/>
          <p14:tracePt t="8850" x="9367838" y="4603750"/>
          <p14:tracePt t="8851" x="9350375" y="4610100"/>
          <p14:tracePt t="8852" x="9339263" y="4610100"/>
          <p14:tracePt t="8853" x="9328150" y="4614863"/>
          <p14:tracePt t="8854" x="9317038" y="4614863"/>
          <p14:tracePt t="8855" x="9299575" y="4614863"/>
          <p14:tracePt t="8857" x="9288463" y="4621213"/>
          <p14:tracePt t="8858" x="9272588" y="4625975"/>
          <p14:tracePt t="8858" x="9261475" y="4625975"/>
          <p14:tracePt t="8859" x="9248775" y="4625975"/>
          <p14:tracePt t="8860" x="9232900" y="4632325"/>
          <p14:tracePt t="8861" x="9221788" y="4632325"/>
          <p14:tracePt t="8862" x="9210675" y="4632325"/>
          <p14:tracePt t="8863" x="9193213" y="4637088"/>
          <p14:tracePt t="8864" x="9175750" y="4637088"/>
          <p14:tracePt t="8865" x="9164638" y="4637088"/>
          <p14:tracePt t="8866" x="9148763" y="4637088"/>
          <p14:tracePt t="8867" x="9131300" y="4643438"/>
          <p14:tracePt t="8868" x="9120188" y="4643438"/>
          <p14:tracePt t="8870" x="9097963" y="4643438"/>
          <p14:tracePt t="8871" x="9080500" y="4643438"/>
          <p14:tracePt t="8871" x="9069388" y="4643438"/>
          <p14:tracePt t="8872" x="9051925" y="4648200"/>
          <p14:tracePt t="8873" x="9036050" y="4648200"/>
          <p14:tracePt t="8874" x="9013825" y="4648200"/>
          <p14:tracePt t="8875" x="9002713" y="4648200"/>
          <p14:tracePt t="8876" x="8978900" y="4654550"/>
          <p14:tracePt t="8877" x="8963025" y="4654550"/>
          <p14:tracePt t="8878" x="8945563" y="4654550"/>
          <p14:tracePt t="8879" x="8928100" y="4659313"/>
          <p14:tracePt t="8880" x="8912225" y="4659313"/>
          <p14:tracePt t="8881" x="8890000" y="4665663"/>
          <p14:tracePt t="8882" x="8866188" y="4665663"/>
          <p14:tracePt t="8883" x="8850313" y="4665663"/>
          <p14:tracePt t="8885" x="8832850" y="4665663"/>
          <p14:tracePt t="8885" x="8810625" y="4672013"/>
          <p14:tracePt t="8886" x="8788400" y="4672013"/>
          <p14:tracePt t="8887" x="8777288" y="4672013"/>
          <p14:tracePt t="8888" x="8755063" y="4676775"/>
          <p14:tracePt t="8889" x="8726488" y="4676775"/>
          <p14:tracePt t="8890" x="8709025" y="4683125"/>
          <p14:tracePt t="8891" x="8686800" y="4683125"/>
          <p14:tracePt t="8892" x="8664575" y="4683125"/>
          <p14:tracePt t="8893" x="8647113" y="4687888"/>
          <p14:tracePt t="8894" x="8620125" y="4687888"/>
          <p14:tracePt t="8895" x="8596313" y="4687888"/>
          <p14:tracePt t="8896" x="8580438" y="4694238"/>
          <p14:tracePt t="8897" x="8558213" y="4694238"/>
          <p14:tracePt t="8898" x="8534400" y="4699000"/>
          <p14:tracePt t="8899" x="8512175" y="4699000"/>
          <p14:tracePt t="8906" x="8388350" y="4716463"/>
          <p14:tracePt t="8907" x="8359775" y="4716463"/>
          <p14:tracePt t="8907" x="8343900" y="4721225"/>
          <p14:tracePt t="8908" x="8321675" y="4721225"/>
          <p14:tracePt t="8909" x="8304213" y="4727575"/>
          <p14:tracePt t="8910" x="8281988" y="4727575"/>
          <p14:tracePt t="8911" x="8259763" y="4733925"/>
          <p14:tracePt t="8912" x="8237538" y="4733925"/>
          <p14:tracePt t="8913" x="8220075" y="4738688"/>
          <p14:tracePt t="8914" x="8202613" y="4738688"/>
          <p14:tracePt t="8915" x="8180388" y="4738688"/>
          <p14:tracePt t="8916" x="8162925" y="4745038"/>
          <p14:tracePt t="8917" x="8147050" y="4745038"/>
          <p14:tracePt t="8918" x="8129588" y="4749800"/>
          <p14:tracePt t="8919" x="8107363" y="4749800"/>
          <p14:tracePt t="8920" x="8089900" y="4749800"/>
          <p14:tracePt t="8921" x="8074025" y="4756150"/>
          <p14:tracePt t="8922" x="8062913" y="4756150"/>
          <p14:tracePt t="8923" x="8045450" y="4756150"/>
          <p14:tracePt t="8924" x="8027988" y="4756150"/>
          <p14:tracePt t="8925" x="8012113" y="4756150"/>
          <p14:tracePt t="8926" x="8001000" y="4760913"/>
          <p14:tracePt t="8927" x="7989888" y="4760913"/>
          <p14:tracePt t="8928" x="7972425" y="4760913"/>
          <p14:tracePt t="8929" x="7961313" y="4760913"/>
          <p14:tracePt t="8930" x="7950200" y="4760913"/>
          <p14:tracePt t="8931" x="7939088" y="4767263"/>
          <p14:tracePt t="8932" x="7927975" y="4767263"/>
          <p14:tracePt t="8934" x="7916863" y="4767263"/>
          <p14:tracePt t="8934" x="7910513" y="4767263"/>
          <p14:tracePt t="8935" x="7899400" y="4767263"/>
          <p14:tracePt t="8936" x="7893050" y="4767263"/>
          <p14:tracePt t="8937" x="7881938" y="4772025"/>
          <p14:tracePt t="8938" x="7870825" y="4772025"/>
          <p14:tracePt t="8939" x="7866063" y="4772025"/>
          <p14:tracePt t="8940" x="7859713" y="4772025"/>
          <p14:tracePt t="8942" x="7854950" y="4772025"/>
          <p14:tracePt t="8942" x="7848600" y="4772025"/>
          <p14:tracePt t="8943" x="7837488" y="4772025"/>
          <p14:tracePt t="8944" x="7831138" y="4772025"/>
          <p14:tracePt t="8945" x="7826375" y="4772025"/>
          <p14:tracePt t="8946" x="7820025" y="4772025"/>
          <p14:tracePt t="8948" x="7815263" y="4772025"/>
          <p14:tracePt t="8949" x="7808913" y="4772025"/>
          <p14:tracePt t="8951" x="7804150" y="4772025"/>
          <p14:tracePt t="8953" x="7797800" y="4772025"/>
          <p14:tracePt t="8956" x="7793038" y="4772025"/>
          <p14:tracePt t="8959" x="7786688" y="4772025"/>
          <p14:tracePt t="8961" x="7786688" y="4767263"/>
          <p14:tracePt t="8964" x="7780338" y="4767263"/>
          <p14:tracePt t="8969" x="7775575" y="4767263"/>
          <p14:tracePt t="8971" x="7775575" y="4760913"/>
          <p14:tracePt t="8972" x="7769225" y="4760913"/>
          <p14:tracePt t="8977" x="7764463" y="4756150"/>
          <p14:tracePt t="8982" x="7758113" y="4756150"/>
          <p14:tracePt t="8983" x="7758113" y="4749800"/>
          <p14:tracePt t="8983" x="7753350" y="4749800"/>
          <p14:tracePt t="8986" x="7747000" y="4749800"/>
          <p14:tracePt t="8987" x="7747000" y="4745038"/>
          <p14:tracePt t="8989" x="7742238" y="4745038"/>
          <p14:tracePt t="8991" x="7735888" y="4745038"/>
          <p14:tracePt t="8992" x="7735888" y="4738688"/>
          <p14:tracePt t="8993" x="7731125" y="4738688"/>
          <p14:tracePt t="8996" x="7731125" y="4733925"/>
          <p14:tracePt t="8996" x="7724775" y="4733925"/>
          <p14:tracePt t="8998" x="7718425" y="4733925"/>
          <p14:tracePt t="9001" x="7713663" y="4727575"/>
          <p14:tracePt t="9003" x="7707313" y="4727575"/>
          <p14:tracePt t="9005" x="7702550" y="4721225"/>
          <p14:tracePt t="9007" x="7696200" y="4721225"/>
          <p14:tracePt t="9009" x="7691438" y="4716463"/>
          <p14:tracePt t="9010" x="7685088" y="4716463"/>
          <p14:tracePt t="9013" x="7680325" y="4716463"/>
          <p14:tracePt t="9013" x="7673975" y="4710113"/>
          <p14:tracePt t="9015" x="7669213" y="4710113"/>
          <p14:tracePt t="9017" x="7662863" y="4710113"/>
          <p14:tracePt t="9018" x="7656513" y="4705350"/>
          <p14:tracePt t="9019" x="7651750" y="4705350"/>
          <p14:tracePt t="9020" x="7645400" y="4705350"/>
          <p14:tracePt t="9022" x="7640638" y="4705350"/>
          <p14:tracePt t="9023" x="7640638" y="4699000"/>
          <p14:tracePt t="9024" x="7634288" y="4699000"/>
          <p14:tracePt t="9026" x="7629525" y="4694238"/>
          <p14:tracePt t="9028" x="7623175" y="4694238"/>
          <p14:tracePt t="9030" x="7618413" y="4694238"/>
          <p14:tracePt t="9031" x="7612063" y="4687888"/>
          <p14:tracePt t="9033" x="7607300" y="4687888"/>
          <p14:tracePt t="9035" x="7600950" y="4687888"/>
          <p14:tracePt t="9036" x="7600950" y="4683125"/>
          <p14:tracePt t="9038" x="7594600" y="4683125"/>
          <p14:tracePt t="9043" x="7589838" y="4683125"/>
          <p14:tracePt t="9047" x="7589838" y="4676775"/>
          <p14:tracePt t="9048" x="7583488" y="4676775"/>
          <p14:tracePt t="9088" x="7583488" y="4672013"/>
          <p14:tracePt t="9152" x="7589838" y="4672013"/>
          <p14:tracePt t="9156" x="7594600" y="4672013"/>
          <p14:tracePt t="9159" x="7600950" y="4672013"/>
          <p14:tracePt t="9161" x="7607300" y="4676775"/>
          <p14:tracePt t="9163" x="7612063" y="4676775"/>
          <p14:tracePt t="9164" x="7618413" y="4676775"/>
          <p14:tracePt t="9166" x="7623175" y="4676775"/>
          <p14:tracePt t="9167" x="7629525" y="4676775"/>
          <p14:tracePt t="9170" x="7634288" y="4676775"/>
          <p14:tracePt t="9170" x="7640638" y="4676775"/>
          <p14:tracePt t="9172" x="7645400" y="4676775"/>
          <p14:tracePt t="9173" x="7651750" y="4676775"/>
          <p14:tracePt t="9174" x="7656513" y="4676775"/>
          <p14:tracePt t="9175" x="7662863" y="4676775"/>
          <p14:tracePt t="9177" x="7669213" y="4676775"/>
          <p14:tracePt t="9178" x="7673975" y="4676775"/>
          <p14:tracePt t="9179" x="7680325" y="4676775"/>
          <p14:tracePt t="9180" x="7685088" y="4676775"/>
          <p14:tracePt t="9183" x="7691438" y="4676775"/>
          <p14:tracePt t="9184" x="7696200" y="4676775"/>
          <p14:tracePt t="9185" x="7702550" y="4676775"/>
          <p14:tracePt t="9187" x="7707313" y="4676775"/>
          <p14:tracePt t="9188" x="7713663" y="4676775"/>
          <p14:tracePt t="9189" x="7718425" y="4676775"/>
          <p14:tracePt t="9190" x="7724775" y="4676775"/>
          <p14:tracePt t="9192" x="7731125" y="4676775"/>
          <p14:tracePt t="9193" x="7735888" y="4676775"/>
          <p14:tracePt t="9195" x="7742238" y="4676775"/>
          <p14:tracePt t="9196" x="7747000" y="4676775"/>
          <p14:tracePt t="9198" x="7753350" y="4676775"/>
          <p14:tracePt t="9199" x="7758113" y="4676775"/>
          <p14:tracePt t="9200" x="7764463" y="4676775"/>
          <p14:tracePt t="9202" x="7769225" y="4676775"/>
          <p14:tracePt t="9205" x="7775575" y="4676775"/>
          <p14:tracePt t="9205" x="7780338" y="4676775"/>
          <p14:tracePt t="9206" x="7780338" y="4672013"/>
          <p14:tracePt t="9207" x="7786688" y="4672013"/>
          <p14:tracePt t="9208" x="7793038" y="4672013"/>
          <p14:tracePt t="9211" x="7797800" y="4672013"/>
          <p14:tracePt t="9211" x="7804150" y="4665663"/>
          <p14:tracePt t="9213" x="7808913" y="4659313"/>
          <p14:tracePt t="9215" x="7815263" y="4659313"/>
          <p14:tracePt t="9216" x="7815263" y="4654550"/>
          <p14:tracePt t="9218" x="7820025" y="4654550"/>
          <p14:tracePt t="9219" x="7826375" y="4654550"/>
          <p14:tracePt t="9220" x="7831138" y="4648200"/>
          <p14:tracePt t="9221" x="7837488" y="4648200"/>
          <p14:tracePt t="9224" x="7842250" y="4643438"/>
          <p14:tracePt t="9225" x="7848600" y="4643438"/>
          <p14:tracePt t="9226" x="7854950" y="4637088"/>
          <p14:tracePt t="9227" x="7859713" y="4637088"/>
          <p14:tracePt t="9228" x="7866063" y="4632325"/>
          <p14:tracePt t="9229" x="7870825" y="4632325"/>
          <p14:tracePt t="9230" x="7870825" y="4625975"/>
          <p14:tracePt t="9232" x="7877175" y="4625975"/>
          <p14:tracePt t="9232" x="7881938" y="4621213"/>
          <p14:tracePt t="9234" x="7888288" y="4621213"/>
          <p14:tracePt t="9235" x="7893050" y="4614863"/>
          <p14:tracePt t="9236" x="7899400" y="4614863"/>
          <p14:tracePt t="9237" x="7904163" y="4610100"/>
          <p14:tracePt t="9239" x="7910513" y="4603750"/>
          <p14:tracePt t="9240" x="7916863" y="4603750"/>
          <p14:tracePt t="9241" x="7921625" y="4598988"/>
          <p14:tracePt t="9243" x="7927975" y="4592638"/>
          <p14:tracePt t="9244" x="7927975" y="4586288"/>
          <p14:tracePt t="9245" x="7932738" y="4586288"/>
          <p14:tracePt t="9246" x="7939088" y="4581525"/>
          <p14:tracePt t="9247" x="7943850" y="4581525"/>
          <p14:tracePt t="9248" x="7950200" y="4575175"/>
          <p14:tracePt t="9250" x="7954963" y="4570413"/>
          <p14:tracePt t="9251" x="7961313" y="4570413"/>
          <p14:tracePt t="9253" x="7961313" y="4564063"/>
          <p14:tracePt t="9253" x="7966075" y="4559300"/>
          <p14:tracePt t="9254" x="7972425" y="4559300"/>
          <p14:tracePt t="9255" x="7972425" y="4552950"/>
          <p14:tracePt t="9256" x="7977188" y="4552950"/>
          <p14:tracePt t="9257" x="7977188" y="4548188"/>
          <p14:tracePt t="9258" x="7983538" y="4541838"/>
          <p14:tracePt t="9260" x="7989888" y="4541838"/>
          <p14:tracePt t="9261" x="7989888" y="4537075"/>
          <p14:tracePt t="9262" x="7994650" y="4537075"/>
          <p14:tracePt t="9263" x="7994650" y="4530725"/>
          <p14:tracePt t="9264" x="8001000" y="4524375"/>
          <p14:tracePt t="9267" x="8001000" y="4519613"/>
          <p14:tracePt t="9267" x="8005763" y="4513263"/>
          <p14:tracePt t="9269" x="8012113" y="4513263"/>
          <p14:tracePt t="9270" x="8012113" y="4508500"/>
          <p14:tracePt t="9272" x="8012113" y="4502150"/>
          <p14:tracePt t="9273" x="8016875" y="4502150"/>
          <p14:tracePt t="9274" x="8016875" y="4497388"/>
          <p14:tracePt t="9278" x="8023225" y="4491038"/>
          <p14:tracePt t="9280" x="8023225" y="4486275"/>
          <p14:tracePt t="9283" x="8027988" y="4479925"/>
          <p14:tracePt t="9286" x="8027988" y="4475163"/>
          <p14:tracePt t="9288" x="8034338" y="4475163"/>
          <p14:tracePt t="9289" x="8034338" y="4468813"/>
          <p14:tracePt t="9292" x="8034338" y="4464050"/>
          <p14:tracePt t="9295" x="8034338" y="4457700"/>
          <p14:tracePt t="9296" x="8034338" y="4451350"/>
          <p14:tracePt t="9299" x="8034338" y="4446588"/>
          <p14:tracePt t="9302" x="8034338" y="4440238"/>
          <p14:tracePt t="9311" x="8034338" y="4435475"/>
          <p14:tracePt t="9316" x="8034338" y="4429125"/>
          <p14:tracePt t="9317" x="8027988" y="4429125"/>
          <p14:tracePt t="9320" x="8027988" y="4424363"/>
          <p14:tracePt t="9324" x="8023225" y="4424363"/>
          <p14:tracePt t="9325" x="8023225" y="4418013"/>
          <p14:tracePt t="9329" x="8016875" y="4418013"/>
          <p14:tracePt t="9329" x="8016875" y="4413250"/>
          <p14:tracePt t="9332" x="8016875" y="4406900"/>
          <p14:tracePt t="9336" x="8016875" y="4402138"/>
          <p14:tracePt t="9340" x="8016875" y="4395788"/>
          <p14:tracePt t="9345" x="8016875" y="4391025"/>
          <p14:tracePt t="9350" x="8016875" y="4384675"/>
          <p14:tracePt t="9352" x="8016875" y="4378325"/>
          <p14:tracePt t="9353" x="8023225" y="4378325"/>
          <p14:tracePt t="9354" x="8023225" y="4373563"/>
          <p14:tracePt t="9357" x="8027988" y="4373563"/>
          <p14:tracePt t="9357" x="8027988" y="4367213"/>
          <p14:tracePt t="9358" x="8034338" y="4367213"/>
          <p14:tracePt t="9360" x="8039100" y="4362450"/>
          <p14:tracePt t="9361" x="8045450" y="4362450"/>
          <p14:tracePt t="9362" x="8051800" y="4362450"/>
          <p14:tracePt t="9364" x="8051800" y="4356100"/>
          <p14:tracePt t="9364" x="8056563" y="4356100"/>
          <p14:tracePt t="9365" x="8062913" y="4351338"/>
          <p14:tracePt t="9367" x="8067675" y="4351338"/>
          <p14:tracePt t="9368" x="8074025" y="4351338"/>
          <p14:tracePt t="9370" x="8078788" y="4344988"/>
          <p14:tracePt t="9371" x="8085138" y="4344988"/>
          <p14:tracePt t="9371" x="8089900" y="4344988"/>
          <p14:tracePt t="9373" x="8096250" y="4340225"/>
          <p14:tracePt t="9374" x="8101013" y="4340225"/>
          <p14:tracePt t="9375" x="8101013" y="4333875"/>
          <p14:tracePt t="9376" x="8107363" y="4333875"/>
          <p14:tracePt t="9378" x="8113713" y="4329113"/>
          <p14:tracePt t="9378" x="8118475" y="4329113"/>
          <p14:tracePt t="9380" x="8124825" y="4322763"/>
          <p14:tracePt t="9382" x="8129588" y="4322763"/>
          <p14:tracePt t="9383" x="8129588" y="4316413"/>
          <p14:tracePt t="9384" x="8135938" y="4316413"/>
          <p14:tracePt t="9386" x="8140700" y="4316413"/>
          <p14:tracePt t="9388" x="8147050" y="4311650"/>
          <p14:tracePt t="9392" x="8151813" y="4311650"/>
          <p14:tracePt t="9392" x="8151813" y="4305300"/>
          <p14:tracePt t="9395" x="8158163" y="4305300"/>
          <p14:tracePt t="9396" x="8158163" y="4300538"/>
          <p14:tracePt t="9411" x="8151813" y="4300538"/>
          <p14:tracePt t="9411" x="8151813" y="4305300"/>
          <p14:tracePt t="9414" x="8147050" y="4311650"/>
          <p14:tracePt t="9416" x="8147050" y="4316413"/>
          <p14:tracePt t="9417" x="8140700" y="4316413"/>
          <p14:tracePt t="9418" x="8140700" y="4322763"/>
          <p14:tracePt t="9420" x="8135938" y="4322763"/>
          <p14:tracePt t="9424" x="8129588" y="4322763"/>
          <p14:tracePt t="9469" x="8135938" y="4322763"/>
          <p14:tracePt t="9628" x="8140700" y="4322763"/>
          <p14:tracePt t="9629" x="8147050" y="4322763"/>
          <p14:tracePt t="9629" x="8151813" y="4316413"/>
          <p14:tracePt t="9630" x="8158163" y="4316413"/>
          <p14:tracePt t="9631" x="8169275" y="4311650"/>
          <p14:tracePt t="9632" x="8180388" y="4311650"/>
          <p14:tracePt t="9633" x="8191500" y="4305300"/>
          <p14:tracePt t="9635" x="8197850" y="4305300"/>
          <p14:tracePt t="9635" x="8213725" y="4300538"/>
          <p14:tracePt t="9636" x="8220075" y="4294188"/>
          <p14:tracePt t="9637" x="8231188" y="4289425"/>
          <p14:tracePt t="9638" x="8242300" y="4289425"/>
          <p14:tracePt t="9639" x="8253413" y="4283075"/>
          <p14:tracePt t="9640" x="8259763" y="4283075"/>
          <p14:tracePt t="9641" x="8270875" y="4278313"/>
          <p14:tracePt t="9642" x="8275638" y="4278313"/>
          <p14:tracePt t="9643" x="8281988" y="4271963"/>
          <p14:tracePt t="9644" x="8286750" y="4271963"/>
          <p14:tracePt t="9646" x="8293100" y="4271963"/>
          <p14:tracePt t="9646" x="8293100" y="4267200"/>
          <p14:tracePt t="9647" x="8299450" y="4267200"/>
          <p14:tracePt t="9650" x="8299450" y="4260850"/>
          <p14:tracePt t="9655" x="8293100" y="4260850"/>
          <p14:tracePt t="9659" x="8286750" y="4260850"/>
          <p14:tracePt t="9663" x="8281988" y="4260850"/>
          <p14:tracePt t="9665" x="8275638" y="4260850"/>
          <p14:tracePt t="9667" x="8270875" y="4260850"/>
          <p14:tracePt t="9670" x="8264525" y="4260850"/>
          <p14:tracePt t="9671" x="8259763" y="4267200"/>
          <p14:tracePt t="9673" x="8253413" y="4267200"/>
          <p14:tracePt t="9675" x="8248650" y="4267200"/>
          <p14:tracePt t="9676" x="8242300" y="4267200"/>
          <p14:tracePt t="9678" x="8237538" y="4267200"/>
          <p14:tracePt t="9679" x="8231188" y="4267200"/>
          <p14:tracePt t="9681" x="8224838" y="4267200"/>
          <p14:tracePt t="9684" x="8220075" y="4267200"/>
          <p14:tracePt t="9684" x="8213725" y="4267200"/>
          <p14:tracePt t="9686" x="8208963" y="4267200"/>
          <p14:tracePt t="9688" x="8202613" y="4267200"/>
          <p14:tracePt t="9690" x="8197850" y="4267200"/>
          <p14:tracePt t="9693" x="8191500" y="4267200"/>
          <p14:tracePt t="9696" x="8186738" y="4267200"/>
          <p14:tracePt t="9701" x="8186738" y="4260850"/>
          <p14:tracePt t="9702" x="8180388" y="4260850"/>
          <p14:tracePt t="9706" x="8175625" y="4260850"/>
          <p14:tracePt t="9712" x="8169275" y="4260850"/>
          <p14:tracePt t="9716" x="8169275" y="4256088"/>
          <p14:tracePt t="9719" x="8162925" y="4256088"/>
          <p14:tracePt t="9788" x="8158163" y="4256088"/>
          <p14:tracePt t="9789" x="8158163" y="4249738"/>
          <p14:tracePt t="9798" x="8158163" y="4243388"/>
          <p14:tracePt t="9800" x="8151813" y="4243388"/>
          <p14:tracePt t="9802" x="8151813" y="4238625"/>
          <p14:tracePt t="9806" x="8151813" y="4232275"/>
          <p14:tracePt t="9811" x="8151813" y="4227513"/>
          <p14:tracePt t="9944" x="8151813" y="4221163"/>
          <p14:tracePt t="9949" x="8151813" y="4216400"/>
          <p14:tracePt t="9952" x="8151813" y="4210050"/>
          <p14:tracePt t="9952" x="8158163" y="4210050"/>
          <p14:tracePt t="9953" x="8158163" y="4205288"/>
          <p14:tracePt t="9954" x="8158163" y="4198938"/>
          <p14:tracePt t="9955" x="8162925" y="4198938"/>
          <p14:tracePt t="9957" x="8169275" y="4194175"/>
          <p14:tracePt t="9959" x="8169275" y="4187825"/>
          <p14:tracePt t="9961" x="8175625" y="4187825"/>
          <p14:tracePt t="9962" x="8175625" y="4181475"/>
          <p14:tracePt t="9963" x="8180388" y="4181475"/>
          <p14:tracePt t="9964" x="8180388" y="4176713"/>
          <p14:tracePt t="9965" x="8186738" y="4176713"/>
          <p14:tracePt t="9966" x="8186738" y="4170363"/>
          <p14:tracePt t="9968" x="8191500" y="4165600"/>
          <p14:tracePt t="9972" x="8197850" y="4159250"/>
          <p14:tracePt t="9975" x="8197850" y="4154488"/>
          <p14:tracePt t="9976" x="8202613" y="4148138"/>
          <p14:tracePt t="9979" x="8208963" y="4143375"/>
          <p14:tracePt t="9982" x="8213725" y="4137025"/>
          <p14:tracePt t="9983" x="8220075" y="4132263"/>
          <p14:tracePt t="9984" x="8220075" y="4125913"/>
          <p14:tracePt t="9986" x="8224838" y="4121150"/>
          <p14:tracePt t="9989" x="8224838" y="4114800"/>
          <p14:tracePt t="9989" x="8231188" y="4114800"/>
          <p14:tracePt t="9990" x="8231188" y="4108450"/>
          <p14:tracePt t="9991" x="8231188" y="4103688"/>
          <p14:tracePt t="9992" x="8237538" y="4103688"/>
          <p14:tracePt t="9993" x="8237538" y="4097338"/>
          <p14:tracePt t="9994" x="8242300" y="4097338"/>
          <p14:tracePt t="9996" x="8242300" y="4092575"/>
          <p14:tracePt t="9997" x="8248650" y="4086225"/>
          <p14:tracePt t="9999" x="8248650" y="4081463"/>
          <p14:tracePt t="10000" x="8253413" y="4081463"/>
          <p14:tracePt t="10001" x="8253413" y="4075113"/>
          <p14:tracePt t="10003" x="8259763" y="4070350"/>
          <p14:tracePt t="10004" x="8259763" y="4064000"/>
          <p14:tracePt t="10005" x="8259763" y="4059238"/>
          <p14:tracePt t="10006" x="8264525" y="4059238"/>
          <p14:tracePt t="10007" x="8264525" y="4052888"/>
          <p14:tracePt t="10008" x="8270875" y="4052888"/>
          <p14:tracePt t="10009" x="8270875" y="4048125"/>
          <p14:tracePt t="10010" x="8275638" y="4041775"/>
          <p14:tracePt t="10012" x="8275638" y="4035425"/>
          <p14:tracePt t="10014" x="8281988" y="4035425"/>
          <p14:tracePt t="10014" x="8281988" y="4030663"/>
          <p14:tracePt t="10016" x="8286750" y="4024313"/>
          <p14:tracePt t="10017" x="8286750" y="4019550"/>
          <p14:tracePt t="10018" x="8293100" y="4013200"/>
          <p14:tracePt t="10020" x="8293100" y="4008438"/>
          <p14:tracePt t="10021" x="8299450" y="4008438"/>
          <p14:tracePt t="10022" x="8299450" y="4002088"/>
          <p14:tracePt t="10023" x="8299450" y="3997325"/>
          <p14:tracePt t="10024" x="8304213" y="3997325"/>
          <p14:tracePt t="10025" x="8304213" y="3990975"/>
          <p14:tracePt t="10026" x="8310563" y="3986213"/>
          <p14:tracePt t="10028" x="8315325" y="3979863"/>
          <p14:tracePt t="10029" x="8315325" y="3973513"/>
          <p14:tracePt t="10031" x="8321675" y="3968750"/>
          <p14:tracePt t="10032" x="8321675" y="3962400"/>
          <p14:tracePt t="10033" x="8326438" y="3962400"/>
          <p14:tracePt t="10034" x="8326438" y="3957638"/>
          <p14:tracePt t="10036" x="8332788" y="3951288"/>
          <p14:tracePt t="10037" x="8332788" y="3946525"/>
          <p14:tracePt t="10039" x="8337550" y="3940175"/>
          <p14:tracePt t="10040" x="8337550" y="3935413"/>
          <p14:tracePt t="10041" x="8343900" y="3935413"/>
          <p14:tracePt t="10042" x="8343900" y="3929063"/>
          <p14:tracePt t="10043" x="8348663" y="3929063"/>
          <p14:tracePt t="10045" x="8348663" y="3924300"/>
          <p14:tracePt t="10045" x="8348663" y="3917950"/>
          <p14:tracePt t="10046" x="8355013" y="3913188"/>
          <p14:tracePt t="10048" x="8355013" y="3906838"/>
          <p14:tracePt t="10050" x="8359775" y="3906838"/>
          <p14:tracePt t="10051" x="8359775" y="3900488"/>
          <p14:tracePt t="10052" x="8366125" y="3900488"/>
          <p14:tracePt t="10053" x="8366125" y="3895725"/>
          <p14:tracePt t="10055" x="8372475" y="3895725"/>
          <p14:tracePt t="10056" x="8372475" y="3889375"/>
          <p14:tracePt t="10058" x="8377238" y="3884613"/>
          <p14:tracePt t="10060" x="8377238" y="3878263"/>
          <p14:tracePt t="10062" x="8383588" y="3873500"/>
          <p14:tracePt t="10066" x="8388350" y="3867150"/>
          <p14:tracePt t="10069" x="8394700" y="3862388"/>
          <p14:tracePt t="10070" x="8394700" y="3856038"/>
          <p14:tracePt t="10073" x="8399463" y="3851275"/>
          <p14:tracePt t="10076" x="8405813" y="3844925"/>
          <p14:tracePt t="10079" x="8405813" y="3838575"/>
          <p14:tracePt t="10079" x="8410575" y="3838575"/>
          <p14:tracePt t="10080" x="8410575" y="3833813"/>
          <p14:tracePt t="10082" x="8416925" y="3833813"/>
          <p14:tracePt t="10083" x="8416925" y="3827463"/>
          <p14:tracePt t="10084" x="8421688" y="3827463"/>
          <p14:tracePt t="10086" x="8421688" y="3822700"/>
          <p14:tracePt t="10087" x="8421688" y="3816350"/>
          <p14:tracePt t="10088" x="8428038" y="3816350"/>
          <p14:tracePt t="10090" x="8428038" y="3811588"/>
          <p14:tracePt t="10093" x="8434388" y="3805238"/>
          <p14:tracePt t="10095" x="8434388" y="3800475"/>
          <p14:tracePt t="10096" x="8439150" y="3800475"/>
          <p14:tracePt t="10097" x="8439150" y="3794125"/>
          <p14:tracePt t="10100" x="8439150" y="3789363"/>
          <p14:tracePt t="10101" x="8445500" y="3789363"/>
          <p14:tracePt t="10101" x="8445500" y="3783013"/>
          <p14:tracePt t="10104" x="8445500" y="3778250"/>
          <p14:tracePt t="10105" x="8450263" y="3778250"/>
          <p14:tracePt t="10107" x="8450263" y="3771900"/>
          <p14:tracePt t="10110" x="8450263" y="3765550"/>
          <p14:tracePt t="10110" x="8456613" y="3765550"/>
          <p14:tracePt t="10111" x="8456613" y="3760788"/>
          <p14:tracePt t="10114" x="8461375" y="3754438"/>
          <p14:tracePt t="10117" x="8461375" y="3749675"/>
          <p14:tracePt t="10121" x="8461375" y="3743325"/>
          <p14:tracePt t="10121" x="8467725" y="3743325"/>
          <p14:tracePt t="10122" x="8467725" y="3738563"/>
          <p14:tracePt t="10124" x="8467725" y="3732213"/>
          <p14:tracePt t="10128" x="8467725" y="3727450"/>
          <p14:tracePt t="10128" x="8472488" y="3727450"/>
          <p14:tracePt t="10130" x="8472488" y="3721100"/>
          <p14:tracePt t="10135" x="8472488" y="3716338"/>
          <p14:tracePt t="10138" x="8472488" y="3709988"/>
          <p14:tracePt t="10142" x="8478838" y="3709988"/>
          <p14:tracePt t="10143" x="8478838" y="3705225"/>
          <p14:tracePt t="10147" x="8478838" y="3698875"/>
          <p14:tracePt t="10149" x="8478838" y="3692525"/>
          <p14:tracePt t="10151" x="8483600" y="3692525"/>
          <p14:tracePt t="10154" x="8483600" y="3687763"/>
          <p14:tracePt t="10157" x="8483600" y="3681413"/>
          <p14:tracePt t="10158" x="8489950" y="3681413"/>
          <p14:tracePt t="10160" x="8489950" y="3676650"/>
          <p14:tracePt t="10163" x="8496300" y="3676650"/>
          <p14:tracePt t="10163" x="8496300" y="3670300"/>
          <p14:tracePt t="10166" x="8496300" y="3665538"/>
          <p14:tracePt t="10168" x="8496300" y="3659188"/>
          <p14:tracePt t="10170" x="8501063" y="3659188"/>
          <p14:tracePt t="10172" x="8501063" y="3654425"/>
          <p14:tracePt t="10175" x="8501063" y="3648075"/>
          <p14:tracePt t="10180" x="8501063" y="3643313"/>
          <p14:tracePt t="10180" x="8507413" y="3643313"/>
          <p14:tracePt t="10182" x="8507413" y="3636963"/>
          <p14:tracePt t="10185" x="8507413" y="3630613"/>
          <p14:tracePt t="10188" x="8507413" y="3625850"/>
          <p14:tracePt t="10190" x="8507413" y="3619500"/>
          <p14:tracePt t="10192" x="8507413" y="3614738"/>
          <p14:tracePt t="10195" x="8507413" y="3608388"/>
          <p14:tracePt t="10197" x="8512175" y="3603625"/>
          <p14:tracePt t="10199" x="8512175" y="3597275"/>
          <p14:tracePt t="10202" x="8512175" y="3592513"/>
          <p14:tracePt t="10203" x="8512175" y="3586163"/>
          <p14:tracePt t="10205" x="8512175" y="3581400"/>
          <p14:tracePt t="10208" x="8512175" y="3575050"/>
          <p14:tracePt t="10211" x="8512175" y="3570288"/>
          <p14:tracePt t="10212" x="8512175" y="3563938"/>
          <p14:tracePt t="10215" x="8512175" y="3557588"/>
          <p14:tracePt t="10218" x="8512175" y="3552825"/>
          <p14:tracePt t="10220" x="8512175" y="3546475"/>
          <p14:tracePt t="10222" x="8512175" y="3541713"/>
          <p14:tracePt t="10225" x="8512175" y="3535363"/>
          <p14:tracePt t="10227" x="8512175" y="3530600"/>
          <p14:tracePt t="10230" x="8512175" y="3524250"/>
          <p14:tracePt t="10233" x="8512175" y="3519488"/>
          <p14:tracePt t="10235" x="8512175" y="3513138"/>
          <p14:tracePt t="10239" x="8512175" y="3508375"/>
          <p14:tracePt t="10241" x="8512175" y="3502025"/>
          <p14:tracePt t="10244" x="8512175" y="3495675"/>
          <p14:tracePt t="10249" x="8512175" y="3490913"/>
          <p14:tracePt t="10251" x="8512175" y="3484563"/>
          <p14:tracePt t="10253" x="8512175" y="3479800"/>
          <p14:tracePt t="10257" x="8512175" y="3473450"/>
          <p14:tracePt t="10261" x="8512175" y="3468688"/>
          <p14:tracePt t="10266" x="8512175" y="3462338"/>
          <p14:tracePt t="10272" x="8512175" y="3457575"/>
          <p14:tracePt t="10276" x="8512175" y="3451225"/>
          <p14:tracePt t="10284" x="8512175" y="3446463"/>
          <p14:tracePt t="10288" x="8512175" y="3440113"/>
          <p14:tracePt t="10292" x="8512175" y="3435350"/>
          <p14:tracePt t="10298" x="8512175" y="3429000"/>
          <p14:tracePt t="10305" x="8512175" y="3422650"/>
          <p14:tracePt t="10309" x="8518525" y="3422650"/>
          <p14:tracePt t="10311" x="8518525" y="3417888"/>
          <p14:tracePt t="10319" x="8518525" y="3411538"/>
          <p14:tracePt t="10323" x="8518525" y="3406775"/>
          <p14:tracePt t="10334" x="8518525" y="3400425"/>
          <p14:tracePt t="10367" x="8518525" y="3395663"/>
          <p14:tracePt t="10436" x="8518525" y="3400425"/>
          <p14:tracePt t="10493" x="8518525" y="3406775"/>
          <p14:tracePt t="10497" x="8512175" y="3406775"/>
          <p14:tracePt t="10501" x="8512175" y="3411538"/>
          <p14:tracePt t="10534" x="8507413" y="3411538"/>
          <p14:tracePt t="10543" x="8501063" y="3411538"/>
          <p14:tracePt t="10551" x="8496300" y="3411538"/>
          <p14:tracePt t="10556" x="8489950" y="3411538"/>
          <p14:tracePt t="10562" x="8483600" y="3411538"/>
          <p14:tracePt t="10566" x="8478838" y="3411538"/>
          <p14:tracePt t="10569" x="8472488" y="3411538"/>
          <p14:tracePt t="10573" x="8467725" y="3411538"/>
          <p14:tracePt t="10577" x="8461375" y="3411538"/>
          <p14:tracePt t="10578" x="8456613" y="3411538"/>
          <p14:tracePt t="10580" x="8450263" y="3411538"/>
          <p14:tracePt t="10583" x="8445500" y="3417888"/>
          <p14:tracePt t="10586" x="8439150" y="3417888"/>
          <p14:tracePt t="10587" x="8434388" y="3417888"/>
          <p14:tracePt t="10589" x="8428038" y="3417888"/>
          <p14:tracePt t="10593" x="8421688" y="3417888"/>
          <p14:tracePt t="10594" x="8416925" y="3417888"/>
          <p14:tracePt t="10597" x="8410575" y="3417888"/>
          <p14:tracePt t="10598" x="8405813" y="3422650"/>
          <p14:tracePt t="10601" x="8399463" y="3422650"/>
          <p14:tracePt t="10604" x="8394700" y="3422650"/>
          <p14:tracePt t="10613" x="8388350" y="3422650"/>
          <p14:tracePt t="10851" x="8388350" y="3417888"/>
          <p14:tracePt t="10860" x="8388350" y="3411538"/>
          <p14:tracePt t="10864" x="8388350" y="3406775"/>
          <p14:tracePt t="10870" x="8388350" y="3400425"/>
          <p14:tracePt t="10879" x="8394700" y="3400425"/>
          <p14:tracePt t="10882" x="8394700" y="3395663"/>
          <p14:tracePt t="10954" x="8394700" y="3389313"/>
          <p14:tracePt t="11263" x="8388350" y="3389313"/>
          <p14:tracePt t="11266" x="8388350" y="3395663"/>
          <p14:tracePt t="11274" x="8383588" y="3395663"/>
          <p14:tracePt t="11298" x="8377238" y="3395663"/>
          <p14:tracePt t="11311" x="8372475" y="3395663"/>
          <p14:tracePt t="11766" x="8377238" y="3395663"/>
          <p14:tracePt t="11767" x="8377238" y="3389313"/>
          <p14:tracePt t="11770" x="8377238" y="3384550"/>
          <p14:tracePt t="11771" x="8383588" y="3384550"/>
          <p14:tracePt t="11773" x="8383588" y="3378200"/>
          <p14:tracePt t="11774" x="8388350" y="3378200"/>
          <p14:tracePt t="11777" x="8388350" y="3373438"/>
          <p14:tracePt t="11778" x="8394700" y="3367088"/>
          <p14:tracePt t="11781" x="8399463" y="3362325"/>
          <p14:tracePt t="11784" x="8405813" y="3362325"/>
          <p14:tracePt t="11785" x="8405813" y="3355975"/>
          <p14:tracePt t="11788" x="8405813" y="3349625"/>
          <p14:tracePt t="11789" x="8410575" y="3349625"/>
          <p14:tracePt t="11790" x="8410575" y="3344863"/>
          <p14:tracePt t="11793" x="8416925" y="3338513"/>
          <p14:tracePt t="11795" x="8416925" y="3333750"/>
          <p14:tracePt t="11795" x="8421688" y="3333750"/>
          <p14:tracePt t="11797" x="8428038" y="3333750"/>
          <p14:tracePt t="11798" x="8428038" y="3327400"/>
          <p14:tracePt t="11800" x="8434388" y="3327400"/>
          <p14:tracePt t="11802" x="8434388" y="3322638"/>
          <p14:tracePt t="11803" x="8439150" y="3322638"/>
          <p14:tracePt t="11804" x="8439150" y="3316288"/>
          <p14:tracePt t="11806" x="8439150" y="3311525"/>
          <p14:tracePt t="11807" x="8445500" y="3311525"/>
          <p14:tracePt t="11808" x="8445500" y="3305175"/>
          <p14:tracePt t="11810" x="8450263" y="3300413"/>
          <p14:tracePt t="11812" x="8456613" y="3300413"/>
          <p14:tracePt t="11814" x="8461375" y="3300413"/>
          <p14:tracePt t="11816" x="8461375" y="3294063"/>
          <p14:tracePt t="11819" x="8467725" y="3294063"/>
          <p14:tracePt t="11823" x="8472488" y="3294063"/>
          <p14:tracePt t="11833" x="8472488" y="3287713"/>
          <p14:tracePt t="11837" x="8478838" y="3287713"/>
          <p14:tracePt t="11850" x="8483600" y="3287713"/>
          <p14:tracePt t="11870" x="8489950" y="3287713"/>
          <p14:tracePt t="12013" x="8496300" y="3287713"/>
          <p14:tracePt t="12015" x="8501063" y="3287713"/>
          <p14:tracePt t="12017" x="8507413" y="3287713"/>
          <p14:tracePt t="12018" x="8512175" y="3287713"/>
          <p14:tracePt t="12019" x="8518525" y="3282950"/>
          <p14:tracePt t="12020" x="8523288" y="3282950"/>
          <p14:tracePt t="12021" x="8534400" y="3276600"/>
          <p14:tracePt t="12022" x="8540750" y="3271838"/>
          <p14:tracePt t="12023" x="8545513" y="3271838"/>
          <p14:tracePt t="12024" x="8558213" y="3260725"/>
          <p14:tracePt t="12025" x="8574088" y="3254375"/>
          <p14:tracePt t="12026" x="8580438" y="3249613"/>
          <p14:tracePt t="12027" x="8591550" y="3243263"/>
          <p14:tracePt t="12029" x="8607425" y="3238500"/>
          <p14:tracePt t="12029" x="8620125" y="3227388"/>
          <p14:tracePt t="12030" x="8636000" y="3214688"/>
          <p14:tracePt t="12032" x="8647113" y="3209925"/>
          <p14:tracePt t="12032" x="8664575" y="3203575"/>
          <p14:tracePt t="12033" x="8682038" y="3192463"/>
          <p14:tracePt t="12034" x="8693150" y="3181350"/>
          <p14:tracePt t="12035" x="8709025" y="3170238"/>
          <p14:tracePt t="12036" x="8726488" y="3159125"/>
          <p14:tracePt t="12037" x="8742363" y="3141663"/>
          <p14:tracePt t="12039" x="8766175" y="3125788"/>
          <p14:tracePt t="12039" x="8788400" y="3114675"/>
          <p14:tracePt t="12040" x="8804275" y="3097213"/>
          <p14:tracePt t="12041" x="8828088" y="3079750"/>
          <p14:tracePt t="12043" x="8850313" y="3063875"/>
          <p14:tracePt t="12043" x="8878888" y="3035300"/>
          <p14:tracePt t="12044" x="8901113" y="3019425"/>
          <p14:tracePt t="12045" x="8923338" y="2995613"/>
          <p14:tracePt t="12046" x="8945563" y="2979738"/>
          <p14:tracePt t="12047" x="8967788" y="2957513"/>
          <p14:tracePt t="12048" x="8990013" y="2940050"/>
          <p14:tracePt t="12049" x="9013825" y="2917825"/>
          <p14:tracePt t="12050" x="9040813" y="2889250"/>
          <p14:tracePt t="12051" x="9063038" y="2871788"/>
          <p14:tracePt t="12052" x="9086850" y="2849563"/>
          <p14:tracePt t="12053" x="9113838" y="2827338"/>
          <p14:tracePt t="12054" x="9137650" y="2805113"/>
          <p14:tracePt t="12055" x="9164638" y="2771775"/>
          <p14:tracePt t="12056" x="9193213" y="2749550"/>
          <p14:tracePt t="12057" x="9221788" y="2725738"/>
          <p14:tracePt t="12058" x="9244013" y="2698750"/>
          <p14:tracePt t="12060" x="9266238" y="2676525"/>
          <p14:tracePt t="12060" x="9299575" y="2641600"/>
          <p14:tracePt t="12061" x="9317038" y="2619375"/>
          <p14:tracePt t="12062" x="9345613" y="2590800"/>
          <p14:tracePt t="12063" x="9378950" y="2557463"/>
          <p14:tracePt t="12064" x="9401175" y="2528888"/>
          <p14:tracePt t="12065" x="9429750" y="2495550"/>
          <p14:tracePt t="12067" x="9451975" y="2466975"/>
          <p14:tracePt t="12067" x="9480550" y="2433638"/>
          <p14:tracePt t="12068" x="9513888" y="2389188"/>
          <p14:tracePt t="12069" x="9536113" y="2355850"/>
          <p14:tracePt t="12070" x="9564688" y="2320925"/>
          <p14:tracePt t="12071" x="9593263" y="2287588"/>
          <p14:tracePt t="12072" x="9615488" y="2247900"/>
          <p14:tracePt t="12074" x="9648825" y="2203450"/>
          <p14:tracePt t="12074" x="9671050" y="2174875"/>
          <p14:tracePt t="12075" x="9705975" y="2130425"/>
          <p14:tracePt t="12076" x="9728200" y="2090738"/>
          <p14:tracePt t="12077" x="9750425" y="2051050"/>
          <p14:tracePt t="12078" x="9779000" y="2012950"/>
          <p14:tracePt t="12079" x="9801225" y="1978025"/>
          <p14:tracePt t="12080" x="9828213" y="1928813"/>
          <p14:tracePt t="12081" x="9852025" y="1893888"/>
          <p14:tracePt t="12082" x="9874250" y="1860550"/>
          <p14:tracePt t="12083" x="9890125" y="1820863"/>
          <p14:tracePt t="12084" x="9907588" y="1787525"/>
          <p14:tracePt t="12086" x="9929813" y="1747838"/>
          <p14:tracePt t="12086" x="9947275" y="1725613"/>
          <p14:tracePt t="12087" x="9958388" y="1692275"/>
          <p14:tracePt t="12088" x="9980613" y="1652588"/>
          <p14:tracePt t="12089" x="9998075" y="1624013"/>
          <p14:tracePt t="12090" x="10009188" y="1590675"/>
          <p14:tracePt t="12091" x="10020300" y="1562100"/>
          <p14:tracePt t="12093" x="10037763" y="1535113"/>
          <p14:tracePt t="12093" x="10048875" y="1500188"/>
          <p14:tracePt t="12094" x="10059988" y="1473200"/>
          <p14:tracePt t="12095" x="10071100" y="1450975"/>
          <p14:tracePt t="12096" x="10082213" y="1422400"/>
          <p14:tracePt t="12097" x="10093325" y="1400175"/>
          <p14:tracePt t="12098" x="10104438" y="1371600"/>
          <p14:tracePt t="12099" x="10110788" y="1354138"/>
          <p14:tracePt t="12100" x="10121900" y="1327150"/>
          <p14:tracePt t="12101" x="10126663" y="1304925"/>
          <p14:tracePt t="12102" x="10133013" y="1281113"/>
          <p14:tracePt t="12103" x="10137775" y="1258888"/>
          <p14:tracePt t="12104" x="10150475" y="1243013"/>
          <p14:tracePt t="12105" x="10155238" y="1219200"/>
          <p14:tracePt t="12107" x="10161588" y="1196975"/>
          <p14:tracePt t="12107" x="10166350" y="1181100"/>
          <p14:tracePt t="12108" x="10172700" y="1163638"/>
          <p14:tracePt t="12109" x="10177463" y="1146175"/>
          <p14:tracePt t="12110" x="10183813" y="1130300"/>
          <p14:tracePt t="12111" x="10183813" y="1112838"/>
          <p14:tracePt t="12112" x="10188575" y="1101725"/>
          <p14:tracePt t="12113" x="10194925" y="1090613"/>
          <p14:tracePt t="12114" x="10194925" y="1073150"/>
          <p14:tracePt t="12115" x="10199688" y="1062038"/>
          <p14:tracePt t="12116" x="10199688" y="1050925"/>
          <p14:tracePt t="12117" x="10199688" y="1039813"/>
          <p14:tracePt t="12118" x="10206038" y="1022350"/>
          <p14:tracePt t="12119" x="10206038" y="1011238"/>
          <p14:tracePt t="12121" x="10206038" y="1006475"/>
          <p14:tracePt t="12122" x="10210800" y="995363"/>
          <p14:tracePt t="12123" x="10210800" y="984250"/>
          <p14:tracePt t="12123" x="10210800" y="977900"/>
          <p14:tracePt t="12124" x="10210800" y="973138"/>
          <p14:tracePt t="12125" x="10210800" y="962025"/>
          <p14:tracePt t="12126" x="10217150" y="955675"/>
          <p14:tracePt t="12128" x="10217150" y="949325"/>
          <p14:tracePt t="12128" x="10217150" y="944563"/>
          <p14:tracePt t="12129" x="10217150" y="938213"/>
          <p14:tracePt t="12130" x="10217150" y="933450"/>
          <p14:tracePt t="12131" x="10217150" y="927100"/>
          <p14:tracePt t="12132" x="10217150" y="922338"/>
          <p14:tracePt t="12133" x="10217150" y="915988"/>
          <p14:tracePt t="12134" x="10217150" y="911225"/>
          <p14:tracePt t="12135" x="10217150" y="904875"/>
          <p14:tracePt t="12136" x="10217150" y="900113"/>
          <p14:tracePt t="12137" x="10217150" y="893763"/>
          <p14:tracePt t="12139" x="10217150" y="887413"/>
          <p14:tracePt t="12140" x="10217150" y="882650"/>
          <p14:tracePt t="12141" x="10217150" y="876300"/>
          <p14:tracePt t="12142" x="10217150" y="871538"/>
          <p14:tracePt t="12144" x="10217150" y="865188"/>
          <p14:tracePt t="12146" x="10217150" y="860425"/>
          <p14:tracePt t="12164" x="10223500" y="860425"/>
          <p14:tracePt t="12208" x="10228263" y="860425"/>
          <p14:tracePt t="12211" x="10228263" y="865188"/>
          <p14:tracePt t="12213" x="10234613" y="865188"/>
          <p14:tracePt t="12216" x="10234613" y="871538"/>
          <p14:tracePt t="12229" x="10234613" y="876300"/>
          <p14:tracePt t="12245" x="10234613" y="882650"/>
          <p14:tracePt t="12248" x="10234613" y="887413"/>
          <p14:tracePt t="12251" x="10234613" y="893763"/>
          <p14:tracePt t="12253" x="10234613" y="900113"/>
          <p14:tracePt t="12254" x="10234613" y="904875"/>
          <p14:tracePt t="12255" x="10234613" y="911225"/>
          <p14:tracePt t="12256" x="10234613" y="915988"/>
          <p14:tracePt t="12258" x="10228263" y="922338"/>
          <p14:tracePt t="12260" x="10228263" y="927100"/>
          <p14:tracePt t="12260" x="10228263" y="933450"/>
          <p14:tracePt t="12261" x="10228263" y="938213"/>
          <p14:tracePt t="12262" x="10223500" y="944563"/>
          <p14:tracePt t="12263" x="10223500" y="949325"/>
          <p14:tracePt t="12264" x="10223500" y="955675"/>
          <p14:tracePt t="12266" x="10217150" y="962025"/>
          <p14:tracePt t="12266" x="10217150" y="973138"/>
          <p14:tracePt t="12267" x="10217150" y="977900"/>
          <p14:tracePt t="12268" x="10210800" y="984250"/>
          <p14:tracePt t="12269" x="10210800" y="989013"/>
          <p14:tracePt t="12270" x="10210800" y="995363"/>
          <p14:tracePt t="12271" x="10206038" y="1006475"/>
          <p14:tracePt t="12272" x="10206038" y="1011238"/>
          <p14:tracePt t="12273" x="10206038" y="1022350"/>
          <p14:tracePt t="12274" x="10199688" y="1028700"/>
          <p14:tracePt t="12275" x="10199688" y="1035050"/>
          <p14:tracePt t="12276" x="10199688" y="1046163"/>
          <p14:tracePt t="12277" x="10194925" y="1050925"/>
          <p14:tracePt t="12278" x="10188575" y="1062038"/>
          <p14:tracePt t="12279" x="10188575" y="1068388"/>
          <p14:tracePt t="12280" x="10188575" y="1079500"/>
          <p14:tracePt t="12281" x="10183813" y="1084263"/>
          <p14:tracePt t="12283" x="10183813" y="1095375"/>
          <p14:tracePt t="12283" x="10177463" y="1101725"/>
          <p14:tracePt t="12284" x="10177463" y="1112838"/>
          <p14:tracePt t="12285" x="10172700" y="1119188"/>
          <p14:tracePt t="12286" x="10172700" y="1130300"/>
          <p14:tracePt t="12288" x="10166350" y="1135063"/>
          <p14:tracePt t="12288" x="10166350" y="1146175"/>
          <p14:tracePt t="12289" x="10161588" y="1152525"/>
          <p14:tracePt t="12290" x="10155238" y="1163638"/>
          <p14:tracePt t="12291" x="10155238" y="1174750"/>
          <p14:tracePt t="12293" x="10150475" y="1181100"/>
          <p14:tracePt t="12293" x="10150475" y="1185863"/>
          <p14:tracePt t="12294" x="10144125" y="1196975"/>
          <p14:tracePt t="12295" x="10144125" y="1208088"/>
          <p14:tracePt t="12296" x="10137775" y="1214438"/>
          <p14:tracePt t="12297" x="10137775" y="1225550"/>
          <p14:tracePt t="12298" x="10133013" y="1230313"/>
          <p14:tracePt t="12299" x="10133013" y="1243013"/>
          <p14:tracePt t="12300" x="10133013" y="1247775"/>
          <p14:tracePt t="12302" x="10126663" y="1254125"/>
          <p14:tracePt t="12302" x="10126663" y="1265238"/>
          <p14:tracePt t="12303" x="10121900" y="1270000"/>
          <p14:tracePt t="12304" x="10115550" y="1276350"/>
          <p14:tracePt t="12305" x="10115550" y="1287463"/>
          <p14:tracePt t="12306" x="10110788" y="1292225"/>
          <p14:tracePt t="12307" x="10110788" y="1298575"/>
          <p14:tracePt t="12308" x="10104438" y="1304925"/>
          <p14:tracePt t="12309" x="10104438" y="1316038"/>
          <p14:tracePt t="12310" x="10099675" y="1320800"/>
          <p14:tracePt t="12311" x="10099675" y="1327150"/>
          <p14:tracePt t="12312" x="10093325" y="1331913"/>
          <p14:tracePt t="12313" x="10093325" y="1343025"/>
          <p14:tracePt t="12314" x="10093325" y="1349375"/>
          <p14:tracePt t="12315" x="10088563" y="1354138"/>
          <p14:tracePt t="12316" x="10082213" y="1365250"/>
          <p14:tracePt t="12317" x="10075863" y="1371600"/>
          <p14:tracePt t="12318" x="10075863" y="1377950"/>
          <p14:tracePt t="12319" x="10071100" y="1382713"/>
          <p14:tracePt t="12320" x="10071100" y="1393825"/>
          <p14:tracePt t="12321" x="10064750" y="1400175"/>
          <p14:tracePt t="12322" x="10064750" y="1404938"/>
          <p14:tracePt t="12323" x="10059988" y="1411288"/>
          <p14:tracePt t="12324" x="10059988" y="1422400"/>
          <p14:tracePt t="12325" x="10053638" y="1427163"/>
          <p14:tracePt t="12326" x="10048875" y="1433513"/>
          <p14:tracePt t="12327" x="10048875" y="1438275"/>
          <p14:tracePt t="12329" x="10042525" y="1450975"/>
          <p14:tracePt t="12329" x="10037763" y="1455738"/>
          <p14:tracePt t="12330" x="10037763" y="1462088"/>
          <p14:tracePt t="12331" x="10031413" y="1466850"/>
          <p14:tracePt t="12332" x="10031413" y="1477963"/>
          <p14:tracePt t="12333" x="10026650" y="1484313"/>
          <p14:tracePt t="12334" x="10026650" y="1489075"/>
          <p14:tracePt t="12336" x="10020300" y="1495425"/>
          <p14:tracePt t="12337" x="10013950" y="1500188"/>
          <p14:tracePt t="12337" x="10009188" y="1512888"/>
          <p14:tracePt t="12338" x="10009188" y="1517650"/>
          <p14:tracePt t="12339" x="10002838" y="1524000"/>
          <p14:tracePt t="12340" x="9998075" y="1535113"/>
          <p14:tracePt t="12341" x="9998075" y="1539875"/>
          <p14:tracePt t="12343" x="9991725" y="1546225"/>
          <p14:tracePt t="12343" x="9986963" y="1550988"/>
          <p14:tracePt t="12344" x="9986963" y="1557338"/>
          <p14:tracePt t="12345" x="9975850" y="1568450"/>
          <p14:tracePt t="12346" x="9975850" y="1573213"/>
          <p14:tracePt t="12347" x="9969500" y="1579563"/>
          <p14:tracePt t="12348" x="9964738" y="1585913"/>
          <p14:tracePt t="12349" x="9964738" y="1597025"/>
          <p14:tracePt t="12350" x="9958388" y="1601788"/>
          <p14:tracePt t="12351" x="9952038" y="1612900"/>
          <p14:tracePt t="12353" x="9947275" y="1619250"/>
          <p14:tracePt t="12353" x="9940925" y="1624013"/>
          <p14:tracePt t="12354" x="9936163" y="1635125"/>
          <p14:tracePt t="12355" x="9929813" y="1641475"/>
          <p14:tracePt t="12357" x="9929813" y="1652588"/>
          <p14:tracePt t="12358" x="9925050" y="1658938"/>
          <p14:tracePt t="12358" x="9918700" y="1663700"/>
          <p14:tracePt t="12359" x="9913938" y="1674813"/>
          <p14:tracePt t="12360" x="9907588" y="1681163"/>
          <p14:tracePt t="12361" x="9902825" y="1692275"/>
          <p14:tracePt t="12362" x="9896475" y="1697038"/>
          <p14:tracePt t="12363" x="9896475" y="1703388"/>
          <p14:tracePt t="12364" x="9890125" y="1708150"/>
          <p14:tracePt t="12365" x="9885363" y="1720850"/>
          <p14:tracePt t="12366" x="9879013" y="1725613"/>
          <p14:tracePt t="12367" x="9879013" y="1731963"/>
          <p14:tracePt t="12368" x="9874250" y="1736725"/>
          <p14:tracePt t="12369" x="9867900" y="1747838"/>
          <p14:tracePt t="12371" x="9863138" y="1754188"/>
          <p14:tracePt t="12372" x="9856788" y="1758950"/>
          <p14:tracePt t="12372" x="9852025" y="1765300"/>
          <p14:tracePt t="12373" x="9852025" y="1770063"/>
          <p14:tracePt t="12374" x="9845675" y="1781175"/>
          <p14:tracePt t="12375" x="9840913" y="1787525"/>
          <p14:tracePt t="12376" x="9840913" y="1793875"/>
          <p14:tracePt t="12378" x="9834563" y="1798638"/>
          <p14:tracePt t="12378" x="9828213" y="1804988"/>
          <p14:tracePt t="12379" x="9823450" y="1809750"/>
          <p14:tracePt t="12380" x="9823450" y="1820863"/>
          <p14:tracePt t="12381" x="9817100" y="1827213"/>
          <p14:tracePt t="12382" x="9817100" y="1831975"/>
          <p14:tracePt t="12383" x="9812338" y="1831975"/>
          <p14:tracePt t="12384" x="9805988" y="1838325"/>
          <p14:tracePt t="12385" x="9805988" y="1843088"/>
          <p14:tracePt t="12386" x="9801225" y="1849438"/>
          <p14:tracePt t="12387" x="9801225" y="1855788"/>
          <p14:tracePt t="12388" x="9794875" y="1860550"/>
          <p14:tracePt t="12389" x="9794875" y="1866900"/>
          <p14:tracePt t="12390" x="9790113" y="1871663"/>
          <p14:tracePt t="12391" x="9790113" y="1878013"/>
          <p14:tracePt t="12392" x="9783763" y="1878013"/>
          <p14:tracePt t="12393" x="9783763" y="1882775"/>
          <p14:tracePt t="12394" x="9779000" y="1889125"/>
          <p14:tracePt t="12395" x="9779000" y="1893888"/>
          <p14:tracePt t="12397" x="9772650" y="1900238"/>
          <p14:tracePt t="12399" x="9772650" y="1905000"/>
          <p14:tracePt t="12400" x="9767888" y="1905000"/>
          <p14:tracePt t="12401" x="9767888" y="1911350"/>
          <p14:tracePt t="12403" x="9761538" y="1916113"/>
          <p14:tracePt t="12404" x="9755188" y="1922463"/>
          <p14:tracePt t="12406" x="9750425" y="1928813"/>
          <p14:tracePt t="12408" x="9750425" y="1933575"/>
          <p14:tracePt t="12410" x="9744075" y="1933575"/>
          <p14:tracePt t="12411" x="9744075" y="1939925"/>
          <p14:tracePt t="12415" x="9739313" y="1939925"/>
          <p14:tracePt t="12419" x="9732963" y="1944688"/>
          <p14:tracePt t="12424" x="9728200" y="1944688"/>
          <p14:tracePt t="12424" x="9728200" y="1951038"/>
          <p14:tracePt t="12431" x="9721850" y="1951038"/>
          <p14:tracePt t="12525" x="9717088" y="1951038"/>
          <p14:tracePt t="12531" x="9710738" y="1955800"/>
          <p14:tracePt t="12534" x="9705975" y="1955800"/>
          <p14:tracePt t="12538" x="9699625" y="1955800"/>
          <p14:tracePt t="12540" x="9699625" y="1962150"/>
          <p14:tracePt t="12542" x="9693275" y="1962150"/>
          <p14:tracePt t="12545" x="9688513" y="1962150"/>
          <p14:tracePt t="12549" x="9682163" y="1962150"/>
          <p14:tracePt t="12558" x="9677400" y="1962150"/>
          <p14:tracePt t="12565" x="9671050" y="1962150"/>
          <p14:tracePt t="12567" x="9671050" y="1966913"/>
          <p14:tracePt t="12568" x="9666288" y="1966913"/>
          <p14:tracePt t="12571" x="9659938" y="1966913"/>
          <p14:tracePt t="12574" x="9655175" y="1966913"/>
          <p14:tracePt t="12575" x="9648825" y="1966913"/>
          <p14:tracePt t="12577" x="9648825" y="1973263"/>
          <p14:tracePt t="12578" x="9644063" y="1973263"/>
          <p14:tracePt t="12580" x="9637713" y="1973263"/>
          <p14:tracePt t="12581" x="9637713" y="1978025"/>
          <p14:tracePt t="12582" x="9631363" y="1978025"/>
          <p14:tracePt t="12583" x="9626600" y="1978025"/>
          <p14:tracePt t="12586" x="9620250" y="1984375"/>
          <p14:tracePt t="12586" x="9615488" y="1984375"/>
          <p14:tracePt t="12587" x="9609138" y="1990725"/>
          <p14:tracePt t="12588" x="9604375" y="1990725"/>
          <p14:tracePt t="12590" x="9598025" y="1995488"/>
          <p14:tracePt t="12591" x="9593263" y="1995488"/>
          <p14:tracePt t="12593" x="9586913" y="2001838"/>
          <p14:tracePt t="12593" x="9582150" y="2001838"/>
          <p14:tracePt t="12594" x="9575800" y="2001838"/>
          <p14:tracePt t="12595" x="9575800" y="2006600"/>
          <p14:tracePt t="12596" x="9569450" y="2006600"/>
          <p14:tracePt t="12597" x="9564688" y="2006600"/>
          <p14:tracePt t="12598" x="9558338" y="2012950"/>
          <p14:tracePt t="12600" x="9553575" y="2012950"/>
          <p14:tracePt t="12601" x="9553575" y="2017713"/>
          <p14:tracePt t="12601" x="9547225" y="2017713"/>
          <p14:tracePt t="12602" x="9542463" y="2024063"/>
          <p14:tracePt t="12603" x="9536113" y="2024063"/>
          <p14:tracePt t="12604" x="9531350" y="2028825"/>
          <p14:tracePt t="12605" x="9525000" y="2028825"/>
          <p14:tracePt t="12607" x="9520238" y="2035175"/>
          <p14:tracePt t="12607" x="9513888" y="2035175"/>
          <p14:tracePt t="12608" x="9513888" y="2039938"/>
          <p14:tracePt t="12609" x="9502775" y="2039938"/>
          <p14:tracePt t="12610" x="9496425" y="2046288"/>
          <p14:tracePt t="12611" x="9496425" y="2051050"/>
          <p14:tracePt t="12612" x="9485313" y="2051050"/>
          <p14:tracePt t="12614" x="9480550" y="2057400"/>
          <p14:tracePt t="12614" x="9474200" y="2057400"/>
          <p14:tracePt t="12615" x="9469438" y="2063750"/>
          <p14:tracePt t="12616" x="9463088" y="2068513"/>
          <p14:tracePt t="12617" x="9458325" y="2074863"/>
          <p14:tracePt t="12618" x="9445625" y="2079625"/>
          <p14:tracePt t="12619" x="9440863" y="2079625"/>
          <p14:tracePt t="12620" x="9434513" y="2085975"/>
          <p14:tracePt t="12621" x="9429750" y="2090738"/>
          <p14:tracePt t="12622" x="9418638" y="2097088"/>
          <p14:tracePt t="12623" x="9412288" y="2097088"/>
          <p14:tracePt t="12624" x="9407525" y="2101850"/>
          <p14:tracePt t="12625" x="9396413" y="2108200"/>
          <p14:tracePt t="12626" x="9390063" y="2112963"/>
          <p14:tracePt t="12627" x="9385300" y="2112963"/>
          <p14:tracePt t="12628" x="9378950" y="2119313"/>
          <p14:tracePt t="12629" x="9372600" y="2124075"/>
          <p14:tracePt t="12630" x="9361488" y="2130425"/>
          <p14:tracePt t="12631" x="9356725" y="2130425"/>
          <p14:tracePt t="12632" x="9350375" y="2136775"/>
          <p14:tracePt t="12633" x="9339263" y="2136775"/>
          <p14:tracePt t="12634" x="9334500" y="2141538"/>
          <p14:tracePt t="12636" x="9328150" y="2147888"/>
          <p14:tracePt t="12636" x="9323388" y="2152650"/>
          <p14:tracePt t="12637" x="9317038" y="2152650"/>
          <p14:tracePt t="12638" x="9310688" y="2159000"/>
          <p14:tracePt t="12639" x="9305925" y="2159000"/>
          <p14:tracePt t="12640" x="9299575" y="2163763"/>
          <p14:tracePt t="12641" x="9288463" y="2163763"/>
          <p14:tracePt t="12642" x="9283700" y="2170113"/>
          <p14:tracePt t="12643" x="9277350" y="2170113"/>
          <p14:tracePt t="12644" x="9272588" y="2174875"/>
          <p14:tracePt t="12645" x="9266238" y="2181225"/>
          <p14:tracePt t="12646" x="9261475" y="2181225"/>
          <p14:tracePt t="12647" x="9255125" y="2185988"/>
          <p14:tracePt t="12648" x="9248775" y="2185988"/>
          <p14:tracePt t="12649" x="9244013" y="2185988"/>
          <p14:tracePt t="12650" x="9237663" y="2192338"/>
          <p14:tracePt t="12652" x="9232900" y="2198688"/>
          <p14:tracePt t="12653" x="9226550" y="2198688"/>
          <p14:tracePt t="12654" x="9221788" y="2203450"/>
          <p14:tracePt t="12655" x="9215438" y="2203450"/>
          <p14:tracePt t="12656" x="9210675" y="2209800"/>
          <p14:tracePt t="12657" x="9204325" y="2209800"/>
          <p14:tracePt t="12658" x="9199563" y="2214563"/>
          <p14:tracePt t="12660" x="9193213" y="2220913"/>
          <p14:tracePt t="12661" x="9186863" y="2220913"/>
          <p14:tracePt t="12663" x="9182100" y="2225675"/>
          <p14:tracePt t="12663" x="9175750" y="2225675"/>
          <p14:tracePt t="12664" x="9170988" y="2232025"/>
          <p14:tracePt t="12665" x="9164638" y="2232025"/>
          <p14:tracePt t="12666" x="9159875" y="2236788"/>
          <p14:tracePt t="12667" x="9153525" y="2236788"/>
          <p14:tracePt t="12668" x="9142413" y="2243138"/>
          <p14:tracePt t="12671" x="9137650" y="2247900"/>
          <p14:tracePt t="12671" x="9131300" y="2254250"/>
          <p14:tracePt t="12672" x="9124950" y="2254250"/>
          <p14:tracePt t="12673" x="9120188" y="2259013"/>
          <p14:tracePt t="12674" x="9113838" y="2259013"/>
          <p14:tracePt t="12675" x="9109075" y="2265363"/>
          <p14:tracePt t="12676" x="9102725" y="2265363"/>
          <p14:tracePt t="12677" x="9097963" y="2271713"/>
          <p14:tracePt t="12678" x="9091613" y="2271713"/>
          <p14:tracePt t="12679" x="9086850" y="2276475"/>
          <p14:tracePt t="12680" x="9080500" y="2276475"/>
          <p14:tracePt t="12681" x="9069388" y="2282825"/>
          <p14:tracePt t="12682" x="9069388" y="2287588"/>
          <p14:tracePt t="12684" x="9063038" y="2287588"/>
          <p14:tracePt t="12684" x="9058275" y="2293938"/>
          <p14:tracePt t="12685" x="9051925" y="2293938"/>
          <p14:tracePt t="12687" x="9047163" y="2298700"/>
          <p14:tracePt t="12688" x="9040813" y="2298700"/>
          <p14:tracePt t="12689" x="9036050" y="2298700"/>
          <p14:tracePt t="12691" x="9029700" y="2305050"/>
          <p14:tracePt t="12692" x="9024938" y="2305050"/>
          <p14:tracePt t="12694" x="9018588" y="2309813"/>
          <p14:tracePt t="12698" x="9013825" y="2309813"/>
          <p14:tracePt t="12699" x="9007475" y="2309813"/>
          <p14:tracePt t="12700" x="9007475" y="2316163"/>
          <p14:tracePt t="12703" x="9002713" y="2316163"/>
          <p14:tracePt t="12706" x="8996363" y="2316163"/>
          <p14:tracePt t="12709" x="8996363" y="2320925"/>
          <p14:tracePt t="12711" x="8990013" y="2320925"/>
          <p14:tracePt t="12714" x="8990013" y="2327275"/>
          <p14:tracePt t="12715" x="8985250" y="2327275"/>
          <p14:tracePt t="12718" x="8978900" y="2327275"/>
          <p14:tracePt t="12721" x="8974138" y="2333625"/>
          <p14:tracePt t="12724" x="8967788" y="2333625"/>
          <p14:tracePt t="12725" x="8963025" y="2338388"/>
          <p14:tracePt t="12728" x="8956675" y="2338388"/>
          <p14:tracePt t="12729" x="8956675" y="2344738"/>
          <p14:tracePt t="12730" x="8951913" y="2344738"/>
          <p14:tracePt t="12732" x="8945563" y="2344738"/>
          <p14:tracePt t="12733" x="8945563" y="2349500"/>
          <p14:tracePt t="12734" x="8940800" y="2349500"/>
          <p14:tracePt t="12736" x="8934450" y="2355850"/>
          <p14:tracePt t="12739" x="8928100" y="2360613"/>
          <p14:tracePt t="12739" x="8923338" y="2360613"/>
          <p14:tracePt t="12741" x="8916988" y="2366963"/>
          <p14:tracePt t="12743" x="8912225" y="2371725"/>
          <p14:tracePt t="12744" x="8905875" y="2371725"/>
          <p14:tracePt t="12746" x="8901113" y="2378075"/>
          <p14:tracePt t="12747" x="8894763" y="2378075"/>
          <p14:tracePt t="12748" x="8890000" y="2382838"/>
          <p14:tracePt t="12750" x="8883650" y="2389188"/>
          <p14:tracePt t="12753" x="8878888" y="2393950"/>
          <p14:tracePt t="12753" x="8872538" y="2400300"/>
          <p14:tracePt t="12754" x="8866188" y="2406650"/>
          <p14:tracePt t="12755" x="8861425" y="2406650"/>
          <p14:tracePt t="12756" x="8861425" y="2411413"/>
          <p14:tracePt t="12757" x="8850313" y="2417763"/>
          <p14:tracePt t="12759" x="8843963" y="2422525"/>
          <p14:tracePt t="12760" x="8839200" y="2428875"/>
          <p14:tracePt t="12761" x="8832850" y="2433638"/>
          <p14:tracePt t="12762" x="8828088" y="2433638"/>
          <p14:tracePt t="12763" x="8821738" y="2439988"/>
          <p14:tracePt t="12764" x="8816975" y="2444750"/>
          <p14:tracePt t="12765" x="8810625" y="2444750"/>
          <p14:tracePt t="12766" x="8804275" y="2451100"/>
          <p14:tracePt t="12767" x="8799513" y="2455863"/>
          <p14:tracePt t="12768" x="8793163" y="2462213"/>
          <p14:tracePt t="12769" x="8788400" y="2462213"/>
          <p14:tracePt t="12770" x="8782050" y="2466975"/>
          <p14:tracePt t="12771" x="8777288" y="2473325"/>
          <p14:tracePt t="12772" x="8770938" y="2479675"/>
          <p14:tracePt t="12773" x="8766175" y="2484438"/>
          <p14:tracePt t="12774" x="8759825" y="2490788"/>
          <p14:tracePt t="12775" x="8755063" y="2495550"/>
          <p14:tracePt t="12776" x="8742363" y="2495550"/>
          <p14:tracePt t="12777" x="8737600" y="2506663"/>
          <p14:tracePt t="12779" x="8726488" y="2513013"/>
          <p14:tracePt t="12780" x="8720138" y="2517775"/>
          <p14:tracePt t="12781" x="8715375" y="2524125"/>
          <p14:tracePt t="12782" x="8709025" y="2528888"/>
          <p14:tracePt t="12783" x="8704263" y="2528888"/>
          <p14:tracePt t="12784" x="8697913" y="2535238"/>
          <p14:tracePt t="12785" x="8693150" y="2541588"/>
          <p14:tracePt t="12786" x="8686800" y="2546350"/>
          <p14:tracePt t="12787" x="8682038" y="2552700"/>
          <p14:tracePt t="12788" x="8682038" y="2557463"/>
          <p14:tracePt t="12789" x="8669338" y="2563813"/>
          <p14:tracePt t="12790" x="8664575" y="2563813"/>
          <p14:tracePt t="12791" x="8658225" y="2568575"/>
          <p14:tracePt t="12792" x="8658225" y="2574925"/>
          <p14:tracePt t="12794" x="8653463" y="2579688"/>
          <p14:tracePt t="12794" x="8647113" y="2586038"/>
          <p14:tracePt t="12795" x="8642350" y="2590800"/>
          <p14:tracePt t="12796" x="8636000" y="2597150"/>
          <p14:tracePt t="12797" x="8631238" y="2601913"/>
          <p14:tracePt t="12798" x="8624888" y="2601913"/>
          <p14:tracePt t="12799" x="8620125" y="2614613"/>
          <p14:tracePt t="12800" x="8613775" y="2619375"/>
          <p14:tracePt t="12801" x="8607425" y="2619375"/>
          <p14:tracePt t="12802" x="8602663" y="2625725"/>
          <p14:tracePt t="12803" x="8596313" y="2630488"/>
          <p14:tracePt t="12804" x="8591550" y="2636838"/>
          <p14:tracePt t="12805" x="8591550" y="2641600"/>
          <p14:tracePt t="12806" x="8585200" y="2647950"/>
          <p14:tracePt t="12807" x="8580438" y="2652713"/>
          <p14:tracePt t="12809" x="8574088" y="2659063"/>
          <p14:tracePt t="12809" x="8569325" y="2663825"/>
          <p14:tracePt t="12810" x="8562975" y="2663825"/>
          <p14:tracePt t="12811" x="8562975" y="2670175"/>
          <p14:tracePt t="12812" x="8558213" y="2676525"/>
          <p14:tracePt t="12813" x="8551863" y="2681288"/>
          <p14:tracePt t="12814" x="8551863" y="2687638"/>
          <p14:tracePt t="12815" x="8545513" y="2692400"/>
          <p14:tracePt t="12816" x="8540750" y="2692400"/>
          <p14:tracePt t="12817" x="8540750" y="2698750"/>
          <p14:tracePt t="12818" x="8534400" y="2703513"/>
          <p14:tracePt t="12819" x="8529638" y="2709863"/>
          <p14:tracePt t="12821" x="8523288" y="2714625"/>
          <p14:tracePt t="12822" x="8523288" y="2720975"/>
          <p14:tracePt t="12823" x="8523288" y="2725738"/>
          <p14:tracePt t="12824" x="8518525" y="2725738"/>
          <p14:tracePt t="12825" x="8518525" y="2732088"/>
          <p14:tracePt t="12826" x="8512175" y="2732088"/>
          <p14:tracePt t="12827" x="8512175" y="2736850"/>
          <p14:tracePt t="12829" x="8507413" y="2743200"/>
          <p14:tracePt t="12830" x="8501063" y="2749550"/>
          <p14:tracePt t="12832" x="8496300" y="2754313"/>
          <p14:tracePt t="12833" x="8496300" y="2760663"/>
          <p14:tracePt t="12834" x="8489950" y="2760663"/>
          <p14:tracePt t="12836" x="8489950" y="2765425"/>
          <p14:tracePt t="12836" x="8483600" y="2765425"/>
          <p14:tracePt t="12837" x="8483600" y="2771775"/>
          <p14:tracePt t="12839" x="8478838" y="2776538"/>
          <p14:tracePt t="12840" x="8478838" y="2782888"/>
          <p14:tracePt t="12841" x="8472488" y="2782888"/>
          <p14:tracePt t="12843" x="8472488" y="2787650"/>
          <p14:tracePt t="12843" x="8467725" y="2787650"/>
          <p14:tracePt t="12844" x="8467725" y="2794000"/>
          <p14:tracePt t="12846" x="8461375" y="2798763"/>
          <p14:tracePt t="12850" x="8456613" y="2805113"/>
          <p14:tracePt t="12852" x="8456613" y="2809875"/>
          <p14:tracePt t="12854" x="8450263" y="2816225"/>
          <p14:tracePt t="12858" x="8450263" y="2822575"/>
          <p14:tracePt t="12862" x="8445500" y="2822575"/>
          <p14:tracePt t="12864" x="8445500" y="2827338"/>
          <p14:tracePt t="12867" x="8445500" y="2833688"/>
          <p14:tracePt t="12869" x="8439150" y="2833688"/>
          <p14:tracePt t="12877" x="8439150" y="2838450"/>
          <p14:tracePt t="12878" x="8439150" y="2844800"/>
          <p14:tracePt t="12880" x="8434388" y="2844800"/>
          <p14:tracePt t="12882" x="8434388" y="2849563"/>
          <p14:tracePt t="12885" x="8434388" y="2855913"/>
          <p14:tracePt t="12888" x="8428038" y="2855913"/>
          <p14:tracePt t="12889" x="8428038" y="2860675"/>
          <p14:tracePt t="12891" x="8428038" y="2867025"/>
          <p14:tracePt t="12894" x="8421688" y="2867025"/>
          <p14:tracePt t="12895" x="8421688" y="2871788"/>
          <p14:tracePt t="12898" x="8416925" y="2878138"/>
          <p14:tracePt t="12900" x="8416925" y="2884488"/>
          <p14:tracePt t="12903" x="8410575" y="2889250"/>
          <p14:tracePt t="12906" x="8410575" y="2895600"/>
          <p14:tracePt t="12907" x="8405813" y="2895600"/>
          <p14:tracePt t="12910" x="8405813" y="2900363"/>
          <p14:tracePt t="12912" x="8399463" y="2906713"/>
          <p14:tracePt t="12916" x="8399463" y="2911475"/>
          <p14:tracePt t="12918" x="8394700" y="2911475"/>
          <p14:tracePt t="12919" x="8394700" y="2917825"/>
          <p14:tracePt t="12923" x="8394700" y="2922588"/>
          <p14:tracePt t="12927" x="8388350" y="2922588"/>
          <p14:tracePt t="12929" x="8388350" y="2928938"/>
          <p14:tracePt t="12936" x="8383588" y="2928938"/>
          <p14:tracePt t="12937" x="8383588" y="2933700"/>
          <p14:tracePt t="12943" x="8383588" y="2940050"/>
          <p14:tracePt t="12944" x="8377238" y="2940050"/>
          <p14:tracePt t="12948" x="8377238" y="2944813"/>
          <p14:tracePt t="12953" x="8377238" y="2951163"/>
          <p14:tracePt t="12954" x="8372475" y="2951163"/>
          <p14:tracePt t="12959" x="8372475" y="2957513"/>
          <p14:tracePt t="12963" x="8366125" y="2957513"/>
          <p14:tracePt t="12965" x="8366125" y="2962275"/>
          <p14:tracePt t="12969" x="8366125" y="2968625"/>
          <p14:tracePt t="12972" x="8359775" y="2968625"/>
          <p14:tracePt t="12973" x="8359775" y="2973388"/>
          <p14:tracePt t="12975" x="8359775" y="2979738"/>
          <p14:tracePt t="12979" x="8359775" y="2984500"/>
          <p14:tracePt t="12983" x="8359775" y="2990850"/>
          <p14:tracePt t="12987" x="8355013" y="2990850"/>
          <p14:tracePt t="12989" x="8355013" y="2995613"/>
          <p14:tracePt t="12994" x="8348663" y="2995613"/>
          <p14:tracePt t="12996" x="8348663" y="3001963"/>
          <p14:tracePt t="13000" x="8348663" y="3006725"/>
          <p14:tracePt t="13001" x="8343900" y="3006725"/>
          <p14:tracePt t="13003" x="8343900" y="3013075"/>
          <p14:tracePt t="13007" x="8343900" y="3019425"/>
          <p14:tracePt t="13010" x="8337550" y="3019425"/>
          <p14:tracePt t="13015" x="8337550" y="3024188"/>
          <p14:tracePt t="13019" x="8332788" y="3024188"/>
          <p14:tracePt t="13020" x="8332788" y="3030538"/>
          <p14:tracePt t="13027" x="8332788" y="3035300"/>
          <p14:tracePt t="13028" x="8326438" y="3035300"/>
          <p14:tracePt t="13033" x="8326438" y="3041650"/>
          <p14:tracePt t="13036" x="8326438" y="3046413"/>
          <p14:tracePt t="13040" x="8321675" y="3046413"/>
          <p14:tracePt t="13041" x="8321675" y="3052763"/>
          <p14:tracePt t="13048" x="8315325" y="3057525"/>
          <p14:tracePt t="13052" x="8310563" y="3057525"/>
          <p14:tracePt t="13053" x="8310563" y="3063875"/>
          <p14:tracePt t="13058" x="8304213" y="3063875"/>
          <p14:tracePt t="13060" x="8304213" y="3068638"/>
          <p14:tracePt t="13067" x="8304213" y="3074988"/>
          <p14:tracePt t="13337" x="8304213" y="3068638"/>
          <p14:tracePt t="13519" x="8310563" y="3068638"/>
          <p14:tracePt t="13520" x="8315325" y="3068638"/>
          <p14:tracePt t="13526" x="8321675" y="3068638"/>
          <p14:tracePt t="13532" x="8326438" y="3068638"/>
          <p14:tracePt t="13539" x="8326438" y="3063875"/>
          <p14:tracePt t="13541" x="8332788" y="3063875"/>
          <p14:tracePt t="13548" x="8337550" y="3063875"/>
          <p14:tracePt t="13551" x="8343900" y="3063875"/>
          <p14:tracePt t="13554" x="8348663" y="3063875"/>
          <p14:tracePt t="13559" x="8355013" y="3063875"/>
          <p14:tracePt t="13566" x="8359775" y="3063875"/>
          <p14:tracePt t="13586" x="8359775" y="3057525"/>
          <p14:tracePt t="13591" x="8366125" y="3057525"/>
          <p14:tracePt t="13601" x="8372475" y="3057525"/>
          <p14:tracePt t="13635" x="8377238" y="3057525"/>
          <p14:tracePt t="13737" x="8383588" y="3057525"/>
          <p14:tracePt t="13742" x="8388350" y="3057525"/>
          <p14:tracePt t="13747" x="8388350" y="3052763"/>
          <p14:tracePt t="13750" x="8394700" y="3052763"/>
          <p14:tracePt t="13756" x="8394700" y="3046413"/>
          <p14:tracePt t="13764" x="8399463" y="3041650"/>
          <p14:tracePt t="13771" x="8405813" y="3041650"/>
          <p14:tracePt t="13782" x="8410575" y="3041650"/>
          <p14:tracePt t="13785" x="8410575" y="3035300"/>
          <p14:tracePt t="13839" x="8410575" y="3030538"/>
          <p14:tracePt t="13840" x="8416925" y="3030538"/>
          <p14:tracePt t="13955" x="8416925" y="3024188"/>
          <p14:tracePt t="14044" x="8416925" y="3019425"/>
          <p14:tracePt t="14052" x="8416925" y="3013075"/>
          <p14:tracePt t="14055" x="8416925" y="3006725"/>
          <p14:tracePt t="14057" x="8416925" y="3001963"/>
          <p14:tracePt t="14065" x="8416925" y="2995613"/>
          <p14:tracePt t="14508" x="8421688" y="2995613"/>
          <p14:tracePt t="17629" x="8428038" y="2995613"/>
          <p14:tracePt t="17635" x="8434388" y="2995613"/>
          <p14:tracePt t="17640" x="8439150" y="2995613"/>
          <p14:tracePt t="17642" x="8445500" y="2995613"/>
          <p14:tracePt t="17648" x="8450263" y="2995613"/>
          <p14:tracePt t="17650" x="8450263" y="3001963"/>
          <p14:tracePt t="17651" x="8456613" y="3001963"/>
          <p14:tracePt t="17653" x="8461375" y="3001963"/>
          <p14:tracePt t="17655" x="8467725" y="3001963"/>
          <p14:tracePt t="17658" x="8472488" y="3001963"/>
          <p14:tracePt t="17660" x="8478838" y="3001963"/>
          <p14:tracePt t="17663" x="8478838" y="3006725"/>
          <p14:tracePt t="17664" x="8483600" y="3006725"/>
          <p14:tracePt t="17666" x="8489950" y="3013075"/>
          <p14:tracePt t="17667" x="8496300" y="3013075"/>
          <p14:tracePt t="17670" x="8501063" y="3013075"/>
          <p14:tracePt t="17671" x="8507413" y="3019425"/>
          <p14:tracePt t="17673" x="8512175" y="3019425"/>
          <p14:tracePt t="17676" x="8518525" y="3019425"/>
          <p14:tracePt t="17676" x="8518525" y="3024188"/>
          <p14:tracePt t="17677" x="8523288" y="3024188"/>
          <p14:tracePt t="17678" x="8529638" y="3024188"/>
          <p14:tracePt t="17679" x="8529638" y="3030538"/>
          <p14:tracePt t="17680" x="8534400" y="3030538"/>
          <p14:tracePt t="17683" x="8540750" y="3030538"/>
          <p14:tracePt t="17684" x="8540750" y="3035300"/>
          <p14:tracePt t="17684" x="8545513" y="3035300"/>
          <p14:tracePt t="17686" x="8551863" y="3041650"/>
          <p14:tracePt t="17688" x="8558213" y="3046413"/>
          <p14:tracePt t="17691" x="8562975" y="3046413"/>
          <p14:tracePt t="17691" x="8562975" y="3052763"/>
          <p14:tracePt t="17692" x="8569325" y="3052763"/>
          <p14:tracePt t="17694" x="8574088" y="3057525"/>
          <p14:tracePt t="17697" x="8574088" y="3063875"/>
          <p14:tracePt t="17698" x="8580438" y="3063875"/>
          <p14:tracePt t="17701" x="8580438" y="3068638"/>
          <p14:tracePt t="17702" x="8585200" y="3068638"/>
          <p14:tracePt t="17704" x="8585200" y="3074988"/>
          <p14:tracePt t="17706" x="8591550" y="3074988"/>
          <p14:tracePt t="17708" x="8596313" y="3079750"/>
          <p14:tracePt t="17711" x="8602663" y="3086100"/>
          <p14:tracePt t="17713" x="8602663" y="3092450"/>
          <p14:tracePt t="17714" x="8607425" y="3092450"/>
          <p14:tracePt t="17716" x="8607425" y="3097213"/>
          <p14:tracePt t="17718" x="8613775" y="3097213"/>
          <p14:tracePt t="17719" x="8613775" y="3103563"/>
          <p14:tracePt t="17721" x="8620125" y="3108325"/>
          <p14:tracePt t="17725" x="8624888" y="3114675"/>
          <p14:tracePt t="17726" x="8624888" y="3119438"/>
          <p14:tracePt t="17727" x="8631238" y="3119438"/>
          <p14:tracePt t="17730" x="8631238" y="3125788"/>
          <p14:tracePt t="17734" x="8631238" y="3130550"/>
          <p14:tracePt t="17735" x="8636000" y="3130550"/>
          <p14:tracePt t="17738" x="8636000" y="3136900"/>
          <p14:tracePt t="17740" x="8642350" y="3136900"/>
          <p14:tracePt t="17742" x="8642350" y="3141663"/>
          <p14:tracePt t="17744" x="8647113" y="3141663"/>
          <p14:tracePt t="17745" x="8647113" y="3148013"/>
          <p14:tracePt t="17748" x="8653463" y="3152775"/>
          <p14:tracePt t="17751" x="8653463" y="3159125"/>
          <p14:tracePt t="17756" x="8658225" y="3165475"/>
          <p14:tracePt t="17767" x="8658225" y="3170238"/>
          <p14:tracePt t="17785" x="8664575" y="3170238"/>
          <p14:tracePt t="17894" x="8664575" y="3176588"/>
          <p14:tracePt t="17908" x="8664575" y="3181350"/>
          <p14:tracePt t="17909" x="8658225" y="3181350"/>
          <p14:tracePt t="17914" x="8658225" y="3187700"/>
          <p14:tracePt t="17915" x="8653463" y="3187700"/>
          <p14:tracePt t="17917" x="8653463" y="3192463"/>
          <p14:tracePt t="17922" x="8653463" y="3198813"/>
          <p14:tracePt t="17926" x="8653463" y="3203575"/>
          <p14:tracePt t="17929" x="8653463" y="3209925"/>
          <p14:tracePt t="17933" x="8653463" y="3214688"/>
          <p14:tracePt t="17936" x="8647113" y="3221038"/>
          <p14:tracePt t="17939" x="8647113" y="3227388"/>
          <p14:tracePt t="17941" x="8647113" y="3232150"/>
          <p14:tracePt t="17943" x="8647113" y="3238500"/>
          <p14:tracePt t="17945" x="8647113" y="3243263"/>
          <p14:tracePt t="17947" x="8647113" y="3249613"/>
          <p14:tracePt t="17949" x="8647113" y="3254375"/>
          <p14:tracePt t="17951" x="8647113" y="3260725"/>
          <p14:tracePt t="17952" x="8647113" y="3265488"/>
          <p14:tracePt t="17954" x="8642350" y="3271838"/>
          <p14:tracePt t="17956" x="8642350" y="3276600"/>
          <p14:tracePt t="17958" x="8642350" y="3282950"/>
          <p14:tracePt t="17961" x="8642350" y="3287713"/>
          <p14:tracePt t="17964" x="8642350" y="3294063"/>
          <p14:tracePt t="17968" x="8642350" y="3300413"/>
          <p14:tracePt t="17973" x="8642350" y="3305175"/>
          <p14:tracePt t="17978" x="8642350" y="3311525"/>
          <p14:tracePt t="17982" x="8642350" y="3316288"/>
          <p14:tracePt t="17984" x="8642350" y="3322638"/>
          <p14:tracePt t="17986" x="8642350" y="3327400"/>
          <p14:tracePt t="18006" x="8636000" y="3322638"/>
          <p14:tracePt t="18008" x="8636000" y="3316288"/>
          <p14:tracePt t="18010" x="8631238" y="3316288"/>
          <p14:tracePt t="18012" x="8631238" y="3311525"/>
          <p14:tracePt t="18019" x="8636000" y="3311525"/>
          <p14:tracePt t="18223" x="8636000" y="3305175"/>
          <p14:tracePt t="18224" x="8642350" y="3300413"/>
          <p14:tracePt t="18225" x="8642350" y="3294063"/>
          <p14:tracePt t="18226" x="8647113" y="3287713"/>
          <p14:tracePt t="18227" x="8653463" y="3287713"/>
          <p14:tracePt t="18228" x="8653463" y="3282950"/>
          <p14:tracePt t="18229" x="8658225" y="3276600"/>
          <p14:tracePt t="18230" x="8664575" y="3265488"/>
          <p14:tracePt t="18231" x="8669338" y="3260725"/>
          <p14:tracePt t="18232" x="8669338" y="3254375"/>
          <p14:tracePt t="18233" x="8675688" y="3249613"/>
          <p14:tracePt t="18234" x="8682038" y="3243263"/>
          <p14:tracePt t="18235" x="8686800" y="3238500"/>
          <p14:tracePt t="18236" x="8693150" y="3232150"/>
          <p14:tracePt t="18237" x="8693150" y="3227388"/>
          <p14:tracePt t="18239" x="8697913" y="3227388"/>
          <p14:tracePt t="18240" x="8704263" y="3221038"/>
          <p14:tracePt t="18240" x="8704263" y="3214688"/>
          <p14:tracePt t="18241" x="8709025" y="3209925"/>
          <p14:tracePt t="18243" x="8715375" y="3203575"/>
          <p14:tracePt t="18244" x="8720138" y="3198813"/>
          <p14:tracePt t="18245" x="8720138" y="3192463"/>
          <p14:tracePt t="18246" x="8726488" y="3192463"/>
          <p14:tracePt t="18247" x="8726488" y="3187700"/>
          <p14:tracePt t="18249" x="8726488" y="3181350"/>
          <p14:tracePt t="18250" x="8731250" y="3181350"/>
          <p14:tracePt t="18251" x="8731250" y="3176588"/>
          <p14:tracePt t="18252" x="8737600" y="3176588"/>
          <p14:tracePt t="18254" x="8737600" y="3170238"/>
          <p14:tracePt t="18255" x="8742363" y="3170238"/>
          <p14:tracePt t="18256" x="8742363" y="3165475"/>
          <p14:tracePt t="18259" x="8748713" y="3165475"/>
          <p14:tracePt t="18260" x="8748713" y="3159125"/>
          <p14:tracePt t="18269" x="8748713" y="3152775"/>
          <p14:tracePt t="18280" x="8748713" y="3148013"/>
          <p14:tracePt t="18293" x="8748713" y="3141663"/>
          <p14:tracePt t="18345" x="8742363" y="3141663"/>
          <p14:tracePt t="18348" x="8742363" y="3136900"/>
          <p14:tracePt t="18380" x="8742363" y="3130550"/>
          <p14:tracePt t="18385" x="8742363" y="3125788"/>
          <p14:tracePt t="18388" x="8742363" y="3119438"/>
          <p14:tracePt t="18393" x="8742363" y="3114675"/>
          <p14:tracePt t="18398" x="8742363" y="3108325"/>
          <p14:tracePt t="18401" x="8748713" y="3108325"/>
          <p14:tracePt t="18403" x="8748713" y="3103563"/>
          <p14:tracePt t="18408" x="8748713" y="3097213"/>
          <p14:tracePt t="18420" x="8748713" y="3092450"/>
          <p14:tracePt t="18426" x="8755063" y="3092450"/>
          <p14:tracePt t="18428" x="8755063" y="3086100"/>
          <p14:tracePt t="18436" x="8759825" y="3086100"/>
          <p14:tracePt t="18437" x="8759825" y="3079750"/>
          <p14:tracePt t="18487" x="8766175" y="3079750"/>
          <p14:tracePt t="18494" x="8770938" y="3079750"/>
          <p14:tracePt t="18500" x="8777288" y="3079750"/>
          <p14:tracePt t="18505" x="8782050" y="3079750"/>
          <p14:tracePt t="18509" x="8788400" y="3079750"/>
          <p14:tracePt t="18514" x="8793163" y="3079750"/>
          <p14:tracePt t="18518" x="8799513" y="3079750"/>
          <p14:tracePt t="18521" x="8804275" y="3079750"/>
          <p14:tracePt t="18523" x="8810625" y="3079750"/>
          <p14:tracePt t="18526" x="8816975" y="3079750"/>
          <p14:tracePt t="18528" x="8821738" y="3079750"/>
          <p14:tracePt t="18531" x="8828088" y="3079750"/>
          <p14:tracePt t="18532" x="8832850" y="3079750"/>
          <p14:tracePt t="18534" x="8839200" y="3079750"/>
          <p14:tracePt t="18537" x="8843963" y="3079750"/>
          <p14:tracePt t="18539" x="8850313" y="3079750"/>
          <p14:tracePt t="18542" x="8855075" y="3079750"/>
          <p14:tracePt t="18544" x="8861425" y="3079750"/>
          <p14:tracePt t="18545" x="8866188" y="3079750"/>
          <p14:tracePt t="18547" x="8872538" y="3079750"/>
          <p14:tracePt t="18549" x="8878888" y="3079750"/>
          <p14:tracePt t="18551" x="8883650" y="3079750"/>
          <p14:tracePt t="18554" x="8890000" y="3079750"/>
          <p14:tracePt t="18556" x="8894763" y="3079750"/>
          <p14:tracePt t="18558" x="8901113" y="3079750"/>
          <p14:tracePt t="18560" x="8905875" y="3079750"/>
          <p14:tracePt t="18561" x="8912225" y="3079750"/>
          <p14:tracePt t="18565" x="8916988" y="3079750"/>
          <p14:tracePt t="18566" x="8923338" y="3079750"/>
          <p14:tracePt t="18568" x="8928100" y="3079750"/>
          <p14:tracePt t="18570" x="8934450" y="3079750"/>
          <p14:tracePt t="18572" x="8940800" y="3079750"/>
          <p14:tracePt t="18574" x="8945563" y="3086100"/>
          <p14:tracePt t="18576" x="8951913" y="3086100"/>
          <p14:tracePt t="18579" x="8956675" y="3086100"/>
          <p14:tracePt t="18580" x="8963025" y="3086100"/>
          <p14:tracePt t="18582" x="8967788" y="3086100"/>
          <p14:tracePt t="18583" x="8974138" y="3086100"/>
          <p14:tracePt t="18586" x="8978900" y="3086100"/>
          <p14:tracePt t="18586" x="8985250" y="3086100"/>
          <p14:tracePt t="18588" x="8990013" y="3086100"/>
          <p14:tracePt t="18590" x="8996363" y="3086100"/>
          <p14:tracePt t="18593" x="9002713" y="3086100"/>
          <p14:tracePt t="18594" x="9007475" y="3086100"/>
          <p14:tracePt t="18596" x="9013825" y="3086100"/>
          <p14:tracePt t="18598" x="9018588" y="3086100"/>
          <p14:tracePt t="18599" x="9018588" y="3092450"/>
          <p14:tracePt t="18601" x="9024938" y="3092450"/>
          <p14:tracePt t="18603" x="9029700" y="3092450"/>
          <p14:tracePt t="18605" x="9036050" y="3092450"/>
          <p14:tracePt t="18607" x="9040813" y="3092450"/>
          <p14:tracePt t="18609" x="9047163" y="3092450"/>
          <p14:tracePt t="18611" x="9051925" y="3092450"/>
          <p14:tracePt t="18613" x="9058275" y="3092450"/>
          <p14:tracePt t="18616" x="9063038" y="3092450"/>
          <p14:tracePt t="18617" x="9069388" y="3092450"/>
          <p14:tracePt t="18619" x="9075738" y="3092450"/>
          <p14:tracePt t="18621" x="9080500" y="3092450"/>
          <p14:tracePt t="18622" x="9086850" y="3092450"/>
          <p14:tracePt t="18624" x="9091613" y="3092450"/>
          <p14:tracePt t="18626" x="9097963" y="3092450"/>
          <p14:tracePt t="18628" x="9102725" y="3092450"/>
          <p14:tracePt t="18629" x="9109075" y="3092450"/>
          <p14:tracePt t="18631" x="9113838" y="3092450"/>
          <p14:tracePt t="18632" x="9120188" y="3092450"/>
          <p14:tracePt t="18634" x="9124950" y="3092450"/>
          <p14:tracePt t="18636" x="9131300" y="3092450"/>
          <p14:tracePt t="18638" x="9137650" y="3092450"/>
          <p14:tracePt t="18639" x="9142413" y="3092450"/>
          <p14:tracePt t="18641" x="9148763" y="3092450"/>
          <p14:tracePt t="18643" x="9153525" y="3092450"/>
          <p14:tracePt t="18644" x="9159875" y="3092450"/>
          <p14:tracePt t="18646" x="9164638" y="3092450"/>
          <p14:tracePt t="18647" x="9164638" y="3086100"/>
          <p14:tracePt t="18648" x="9170988" y="3086100"/>
          <p14:tracePt t="18650" x="9175750" y="3086100"/>
          <p14:tracePt t="18652" x="9182100" y="3086100"/>
          <p14:tracePt t="18654" x="9186863" y="3086100"/>
          <p14:tracePt t="18656" x="9193213" y="3086100"/>
          <p14:tracePt t="18657" x="9199563" y="3086100"/>
          <p14:tracePt t="18659" x="9204325" y="3086100"/>
          <p14:tracePt t="18661" x="9210675" y="3079750"/>
          <p14:tracePt t="18664" x="9215438" y="3079750"/>
          <p14:tracePt t="18667" x="9221788" y="3079750"/>
          <p14:tracePt t="18670" x="9226550" y="3079750"/>
          <p14:tracePt t="18674" x="9232900" y="3079750"/>
          <p14:tracePt t="18679" x="9237663" y="3079750"/>
          <p14:tracePt t="18681" x="9237663" y="3074988"/>
          <p14:tracePt t="18689" x="9244013" y="3074988"/>
          <p14:tracePt t="18705" x="9248775" y="3074988"/>
          <p14:tracePt t="18711" x="9255125" y="3074988"/>
          <p14:tracePt t="18714" x="9261475" y="3074988"/>
          <p14:tracePt t="18716" x="9266238" y="3074988"/>
          <p14:tracePt t="18720" x="9272588" y="3074988"/>
          <p14:tracePt t="18723" x="9277350" y="3074988"/>
          <p14:tracePt t="18726" x="9283700" y="3074988"/>
          <p14:tracePt t="18730" x="9288463" y="3074988"/>
          <p14:tracePt t="18731" x="9294813" y="3074988"/>
          <p14:tracePt t="18733" x="9299575" y="3074988"/>
          <p14:tracePt t="18735" x="9305925" y="3074988"/>
          <p14:tracePt t="18737" x="9310688" y="3074988"/>
          <p14:tracePt t="18740" x="9317038" y="3074988"/>
          <p14:tracePt t="18742" x="9323388" y="3074988"/>
          <p14:tracePt t="18746" x="9328150" y="3074988"/>
          <p14:tracePt t="18748" x="9334500" y="3074988"/>
          <p14:tracePt t="18749" x="9339263" y="3074988"/>
          <p14:tracePt t="18753" x="9345613" y="3074988"/>
          <p14:tracePt t="18756" x="9350375" y="3074988"/>
          <p14:tracePt t="18762" x="9356725" y="3074988"/>
          <p14:tracePt t="18800" x="9361488" y="3074988"/>
          <p14:tracePt t="18804" x="9361488" y="3079750"/>
          <p14:tracePt t="18806" x="9361488" y="3086100"/>
          <p14:tracePt t="18808" x="9367838" y="3086100"/>
          <p14:tracePt t="18810" x="9367838" y="3092450"/>
          <p14:tracePt t="18813" x="9367838" y="3097213"/>
          <p14:tracePt t="18814" x="9372600" y="3097213"/>
          <p14:tracePt t="18816" x="9372600" y="3103563"/>
          <p14:tracePt t="18820" x="9372600" y="3108325"/>
          <p14:tracePt t="18821" x="9372600" y="3114675"/>
          <p14:tracePt t="18823" x="9378950" y="3114675"/>
          <p14:tracePt t="18824" x="9378950" y="3119438"/>
          <p14:tracePt t="18825" x="9378950" y="3125788"/>
          <p14:tracePt t="18827" x="9378950" y="3130550"/>
          <p14:tracePt t="18830" x="9378950" y="3136900"/>
          <p14:tracePt t="18834" x="9378950" y="3141663"/>
          <p14:tracePt t="18836" x="9378950" y="3148013"/>
          <p14:tracePt t="18837" x="9385300" y="3148013"/>
          <p14:tracePt t="18837" x="9385300" y="3152775"/>
          <p14:tracePt t="18839" x="9385300" y="3159125"/>
          <p14:tracePt t="18843" x="9385300" y="3165475"/>
          <p14:tracePt t="18844" x="9385300" y="3170238"/>
          <p14:tracePt t="18846" x="9385300" y="3176588"/>
          <p14:tracePt t="18848" x="9385300" y="3181350"/>
          <p14:tracePt t="18849" x="9390063" y="3181350"/>
          <p14:tracePt t="18850" x="9390063" y="3187700"/>
          <p14:tracePt t="18852" x="9390063" y="3192463"/>
          <p14:tracePt t="18854" x="9390063" y="3198813"/>
          <p14:tracePt t="18857" x="9390063" y="3203575"/>
          <p14:tracePt t="18857" x="9396413" y="3203575"/>
          <p14:tracePt t="18858" x="9396413" y="3209925"/>
          <p14:tracePt t="18860" x="9396413" y="3214688"/>
          <p14:tracePt t="18861" x="9396413" y="3221038"/>
          <p14:tracePt t="18864" x="9396413" y="3227388"/>
          <p14:tracePt t="18864" x="9396413" y="3232150"/>
          <p14:tracePt t="18866" x="9396413" y="3238500"/>
          <p14:tracePt t="18868" x="9396413" y="3243263"/>
          <p14:tracePt t="18869" x="9396413" y="3249613"/>
          <p14:tracePt t="18871" x="9396413" y="3254375"/>
          <p14:tracePt t="18873" x="9396413" y="3260725"/>
          <p14:tracePt t="18874" x="9396413" y="3265488"/>
          <p14:tracePt t="18876" x="9396413" y="3271838"/>
          <p14:tracePt t="18878" x="9396413" y="3276600"/>
          <p14:tracePt t="18880" x="9396413" y="3282950"/>
          <p14:tracePt t="18882" x="9396413" y="3287713"/>
          <p14:tracePt t="18884" x="9396413" y="3294063"/>
          <p14:tracePt t="18886" x="9396413" y="3300413"/>
          <p14:tracePt t="18887" x="9396413" y="3305175"/>
          <p14:tracePt t="18889" x="9396413" y="3311525"/>
          <p14:tracePt t="18891" x="9396413" y="3316288"/>
          <p14:tracePt t="18894" x="9396413" y="3322638"/>
          <p14:tracePt t="18899" x="9390063" y="3333750"/>
          <p14:tracePt t="18899" x="9390063" y="3338513"/>
          <p14:tracePt t="18901" x="9390063" y="3344863"/>
          <p14:tracePt t="18903" x="9390063" y="3349625"/>
          <p14:tracePt t="18906" x="9385300" y="3355975"/>
          <p14:tracePt t="18908" x="9385300" y="3362325"/>
          <p14:tracePt t="18911" x="9385300" y="3367088"/>
          <p14:tracePt t="18913" x="9378950" y="3367088"/>
          <p14:tracePt t="18913" x="9378950" y="3373438"/>
          <p14:tracePt t="18914" x="9378950" y="3378200"/>
          <p14:tracePt t="18917" x="9378950" y="3384550"/>
          <p14:tracePt t="18919" x="9372600" y="3389313"/>
          <p14:tracePt t="18920" x="9372600" y="3395663"/>
          <p14:tracePt t="18922" x="9372600" y="3400425"/>
          <p14:tracePt t="18923" x="9367838" y="3400425"/>
          <p14:tracePt t="18924" x="9367838" y="3406775"/>
          <p14:tracePt t="18926" x="9367838" y="3411538"/>
          <p14:tracePt t="18928" x="9361488" y="3411538"/>
          <p14:tracePt t="18929" x="9361488" y="3417888"/>
          <p14:tracePt t="18932" x="9361488" y="3422650"/>
          <p14:tracePt t="18933" x="9356725" y="3422650"/>
          <p14:tracePt t="18936" x="9356725" y="3429000"/>
          <p14:tracePt t="18940" x="9356725" y="3435350"/>
          <p14:tracePt t="18941" x="9350375" y="3435350"/>
          <p14:tracePt t="18945" x="9350375" y="3440113"/>
          <p14:tracePt t="18948" x="9345613" y="3446463"/>
          <p14:tracePt t="18954" x="9345613" y="3451225"/>
          <p14:tracePt t="18954" x="9339263" y="3451225"/>
          <p14:tracePt t="18957" x="9334500" y="3451225"/>
          <p14:tracePt t="18959" x="9334500" y="3457575"/>
          <p14:tracePt t="18963" x="9328150" y="3457575"/>
          <p14:tracePt t="18968" x="9323388" y="3457575"/>
          <p14:tracePt t="18970" x="9323388" y="3462338"/>
          <p14:tracePt t="18971" x="9317038" y="3462338"/>
          <p14:tracePt t="18976" x="9310688" y="3462338"/>
          <p14:tracePt t="18979" x="9305925" y="3462338"/>
          <p14:tracePt t="18980" x="9305925" y="3468688"/>
          <p14:tracePt t="18983" x="9299575" y="3468688"/>
          <p14:tracePt t="18986" x="9294813" y="3468688"/>
          <p14:tracePt t="18990" x="9288463" y="3468688"/>
          <p14:tracePt t="18993" x="9283700" y="3468688"/>
          <p14:tracePt t="18996" x="9277350" y="3468688"/>
          <p14:tracePt t="18999" x="9272588" y="3468688"/>
          <p14:tracePt t="19001" x="9272588" y="3473450"/>
          <p14:tracePt t="19003" x="9266238" y="3473450"/>
          <p14:tracePt t="19004" x="9261475" y="3473450"/>
          <p14:tracePt t="19007" x="9255125" y="3473450"/>
          <p14:tracePt t="19010" x="9248775" y="3473450"/>
          <p14:tracePt t="19013" x="9244013" y="3473450"/>
          <p14:tracePt t="19016" x="9237663" y="3473450"/>
          <p14:tracePt t="19019" x="9232900" y="3473450"/>
          <p14:tracePt t="19020" x="9232900" y="3479800"/>
          <p14:tracePt t="19021" x="9226550" y="3479800"/>
          <p14:tracePt t="19024" x="9221788" y="3479800"/>
          <p14:tracePt t="19025" x="9221788" y="3484563"/>
          <p14:tracePt t="19026" x="9215438" y="3484563"/>
          <p14:tracePt t="19028" x="9210675" y="3484563"/>
          <p14:tracePt t="19031" x="9204325" y="3484563"/>
          <p14:tracePt t="19033" x="9199563" y="3484563"/>
          <p14:tracePt t="19036" x="9193213" y="3490913"/>
          <p14:tracePt t="19037" x="9186863" y="3490913"/>
          <p14:tracePt t="19039" x="9182100" y="3490913"/>
          <p14:tracePt t="19041" x="9175750" y="3490913"/>
          <p14:tracePt t="19045" x="9170988" y="3490913"/>
          <p14:tracePt t="19046" x="9164638" y="3490913"/>
          <p14:tracePt t="19047" x="9164638" y="3495675"/>
          <p14:tracePt t="19048" x="9159875" y="3495675"/>
          <p14:tracePt t="19049" x="9153525" y="3495675"/>
          <p14:tracePt t="19051" x="9148763" y="3495675"/>
          <p14:tracePt t="19053" x="9142413" y="3495675"/>
          <p14:tracePt t="19055" x="9137650" y="3495675"/>
          <p14:tracePt t="19057" x="9131300" y="3495675"/>
          <p14:tracePt t="19058" x="9124950" y="3495675"/>
          <p14:tracePt t="19060" x="9120188" y="3495675"/>
          <p14:tracePt t="19061" x="9113838" y="3502025"/>
          <p14:tracePt t="19063" x="9109075" y="3502025"/>
          <p14:tracePt t="19064" x="9102725" y="3502025"/>
          <p14:tracePt t="19066" x="9097963" y="3502025"/>
          <p14:tracePt t="19067" x="9091613" y="3502025"/>
          <p14:tracePt t="19069" x="9086850" y="3502025"/>
          <p14:tracePt t="19070" x="9080500" y="3502025"/>
          <p14:tracePt t="19072" x="9075738" y="3502025"/>
          <p14:tracePt t="19074" x="9069388" y="3502025"/>
          <p14:tracePt t="19075" x="9063038" y="3502025"/>
          <p14:tracePt t="19077" x="9058275" y="3508375"/>
          <p14:tracePt t="19079" x="9051925" y="3508375"/>
          <p14:tracePt t="19080" x="9047163" y="3508375"/>
          <p14:tracePt t="19081" x="9040813" y="3508375"/>
          <p14:tracePt t="19083" x="9036050" y="3508375"/>
          <p14:tracePt t="19086" x="9029700" y="3508375"/>
          <p14:tracePt t="19087" x="9024938" y="3508375"/>
          <p14:tracePt t="19089" x="9018588" y="3508375"/>
          <p14:tracePt t="19091" x="9013825" y="3508375"/>
          <p14:tracePt t="19093" x="9007475" y="3508375"/>
          <p14:tracePt t="19094" x="9002713" y="3508375"/>
          <p14:tracePt t="19096" x="8996363" y="3508375"/>
          <p14:tracePt t="19098" x="8990013" y="3508375"/>
          <p14:tracePt t="19100" x="8985250" y="3508375"/>
          <p14:tracePt t="19102" x="8978900" y="3508375"/>
          <p14:tracePt t="19103" x="8974138" y="3508375"/>
          <p14:tracePt t="19107" x="8967788" y="3508375"/>
          <p14:tracePt t="19108" x="8963025" y="3508375"/>
          <p14:tracePt t="19110" x="8956675" y="3508375"/>
          <p14:tracePt t="19114" x="8951913" y="3508375"/>
          <p14:tracePt t="19116" x="8945563" y="3508375"/>
          <p14:tracePt t="19119" x="8940800" y="3508375"/>
          <p14:tracePt t="19122" x="8934450" y="3508375"/>
          <p14:tracePt t="19126" x="8928100" y="3508375"/>
          <p14:tracePt t="19131" x="8923338" y="3508375"/>
          <p14:tracePt t="19166" x="8916988" y="3508375"/>
          <p14:tracePt t="19168" x="8916988" y="3502025"/>
          <p14:tracePt t="19171" x="8912225" y="3502025"/>
          <p14:tracePt t="19172" x="8912225" y="3495675"/>
          <p14:tracePt t="19177" x="8905875" y="3490913"/>
          <p14:tracePt t="19179" x="8901113" y="3490913"/>
          <p14:tracePt t="19181" x="8901113" y="3484563"/>
          <p14:tracePt t="19183" x="8894763" y="3484563"/>
          <p14:tracePt t="19187" x="8894763" y="3479800"/>
          <p14:tracePt t="19189" x="8890000" y="3479800"/>
          <p14:tracePt t="19193" x="8890000" y="3473450"/>
          <p14:tracePt t="19195" x="8883650" y="3473450"/>
          <p14:tracePt t="19197" x="8883650" y="3468688"/>
          <p14:tracePt t="19198" x="8878888" y="3468688"/>
          <p14:tracePt t="19201" x="8878888" y="3462338"/>
          <p14:tracePt t="19202" x="8872538" y="3462338"/>
          <p14:tracePt t="19206" x="8872538" y="3457575"/>
          <p14:tracePt t="19207" x="8866188" y="3457575"/>
          <p14:tracePt t="19211" x="8861425" y="3457575"/>
          <p14:tracePt t="19216" x="8855075" y="3457575"/>
          <p14:tracePt t="19220" x="8855075" y="3451225"/>
          <p14:tracePt t="19227" x="8850313" y="3451225"/>
          <p14:tracePt t="19230" x="8850313" y="3446463"/>
          <p14:tracePt t="19236" x="8843963" y="3446463"/>
          <p14:tracePt t="19248" x="8843963" y="3440113"/>
          <p14:tracePt t="19249" x="8839200" y="3440113"/>
          <p14:tracePt t="19257" x="8832850" y="3440113"/>
          <p14:tracePt t="19263" x="8828088" y="3440113"/>
          <p14:tracePt t="19269" x="8828088" y="3435350"/>
          <p14:tracePt t="19271" x="8821738" y="3435350"/>
          <p14:tracePt t="19278" x="8816975" y="3435350"/>
          <p14:tracePt t="19283" x="8810625" y="3435350"/>
          <p14:tracePt t="19284" x="8810625" y="3429000"/>
          <p14:tracePt t="19291" x="8804275" y="3429000"/>
          <p14:tracePt t="19298" x="8799513" y="3429000"/>
          <p14:tracePt t="19303" x="8793163" y="3429000"/>
          <p14:tracePt t="19304" x="8793163" y="3422650"/>
          <p14:tracePt t="19307" x="8788400" y="3422650"/>
          <p14:tracePt t="19310" x="8788400" y="3417888"/>
          <p14:tracePt t="19311" x="8782050" y="3417888"/>
          <p14:tracePt t="19314" x="8782050" y="3411538"/>
          <p14:tracePt t="19316" x="8777288" y="3411538"/>
          <p14:tracePt t="19317" x="8770938" y="3406775"/>
          <p14:tracePt t="19320" x="8766175" y="3400425"/>
          <p14:tracePt t="19322" x="8759825" y="3395663"/>
          <p14:tracePt t="19324" x="8755063" y="3395663"/>
          <p14:tracePt t="19325" x="8755063" y="3389313"/>
          <p14:tracePt t="19326" x="8748713" y="3389313"/>
          <p14:tracePt t="19327" x="8748713" y="3384550"/>
          <p14:tracePt t="19328" x="8742363" y="3378200"/>
          <p14:tracePt t="19330" x="8737600" y="3373438"/>
          <p14:tracePt t="19332" x="8731250" y="3367088"/>
          <p14:tracePt t="19333" x="8726488" y="3362325"/>
          <p14:tracePt t="19336" x="8720138" y="3355975"/>
          <p14:tracePt t="19337" x="8715375" y="3349625"/>
          <p14:tracePt t="19339" x="8709025" y="3344863"/>
          <p14:tracePt t="19340" x="8709025" y="3338513"/>
          <p14:tracePt t="19341" x="8709025" y="3333750"/>
          <p14:tracePt t="19343" x="8704263" y="3333750"/>
          <p14:tracePt t="19344" x="8704263" y="3327400"/>
          <p14:tracePt t="19345" x="8697913" y="3327400"/>
          <p14:tracePt t="19346" x="8697913" y="3322638"/>
          <p14:tracePt t="19348" x="8693150" y="3322638"/>
          <p14:tracePt t="19350" x="8693150" y="3316288"/>
          <p14:tracePt t="19351" x="8686800" y="3311525"/>
          <p14:tracePt t="19354" x="8682038" y="3305175"/>
          <p14:tracePt t="19357" x="8682038" y="3300413"/>
          <p14:tracePt t="19357" x="8675688" y="3300413"/>
          <p14:tracePt t="19359" x="8675688" y="3294063"/>
          <p14:tracePt t="19363" x="8669338" y="3294063"/>
          <p14:tracePt t="19363" x="8669338" y="3287713"/>
          <p14:tracePt t="19371" x="8669338" y="3282950"/>
          <p14:tracePt t="19376" x="8669338" y="3276600"/>
          <p14:tracePt t="19381" x="8669338" y="3271838"/>
          <p14:tracePt t="19383" x="8664575" y="3271838"/>
          <p14:tracePt t="19386" x="8664575" y="3265488"/>
          <p14:tracePt t="19389" x="8664575" y="3260725"/>
          <p14:tracePt t="19394" x="8664575" y="3254375"/>
          <p14:tracePt t="19399" x="8664575" y="3249613"/>
          <p14:tracePt t="19401" x="8664575" y="3243263"/>
          <p14:tracePt t="19403" x="8664575" y="3238500"/>
          <p14:tracePt t="19406" x="8664575" y="3232150"/>
          <p14:tracePt t="19408" x="8664575" y="3227388"/>
          <p14:tracePt t="19411" x="8664575" y="3221038"/>
          <p14:tracePt t="19414" x="8664575" y="3214688"/>
          <p14:tracePt t="19417" x="8664575" y="3209925"/>
          <p14:tracePt t="19418" x="8664575" y="3203575"/>
          <p14:tracePt t="19420" x="8664575" y="3198813"/>
          <p14:tracePt t="19422" x="8664575" y="3192463"/>
          <p14:tracePt t="19425" x="8664575" y="3187700"/>
          <p14:tracePt t="19427" x="8664575" y="3181350"/>
          <p14:tracePt t="19429" x="8664575" y="3176588"/>
          <p14:tracePt t="19431" x="8664575" y="3170238"/>
          <p14:tracePt t="19433" x="8664575" y="3165475"/>
          <p14:tracePt t="19436" x="8664575" y="3159125"/>
          <p14:tracePt t="19437" x="8664575" y="3152775"/>
          <p14:tracePt t="19439" x="8664575" y="3148013"/>
          <p14:tracePt t="19441" x="8658225" y="3148013"/>
          <p14:tracePt t="19442" x="8658225" y="3141663"/>
          <p14:tracePt t="19445" x="8658225" y="3136900"/>
          <p14:tracePt t="19449" x="8658225" y="3130550"/>
          <p14:tracePt t="19454" x="8658225" y="3125788"/>
          <p14:tracePt t="19461" x="8658225" y="3119438"/>
          <p14:tracePt t="19514" x="8658225" y="3114675"/>
          <p14:tracePt t="19526" x="8658225" y="3108325"/>
          <p14:tracePt t="19529" x="8664575" y="3108325"/>
          <p14:tracePt t="19531" x="8664575" y="3103563"/>
          <p14:tracePt t="19532" x="8669338" y="3103563"/>
          <p14:tracePt t="19534" x="8669338" y="3097213"/>
          <p14:tracePt t="19535" x="8675688" y="3097213"/>
          <p14:tracePt t="19538" x="8675688" y="3092450"/>
          <p14:tracePt t="19538" x="8682038" y="3092450"/>
          <p14:tracePt t="19539" x="8682038" y="3086100"/>
          <p14:tracePt t="19540" x="8686800" y="3086100"/>
          <p14:tracePt t="19541" x="8686800" y="3079750"/>
          <p14:tracePt t="19543" x="8693150" y="3079750"/>
          <p14:tracePt t="19545" x="8693150" y="3074988"/>
          <p14:tracePt t="19546" x="8697913" y="3074988"/>
          <p14:tracePt t="19548" x="8704263" y="3068638"/>
          <p14:tracePt t="19551" x="8709025" y="3068638"/>
          <p14:tracePt t="19552" x="8715375" y="3063875"/>
          <p14:tracePt t="19554" x="8720138" y="3063875"/>
          <p14:tracePt t="19556" x="8726488" y="3057525"/>
          <p14:tracePt t="19558" x="8731250" y="3057525"/>
          <p14:tracePt t="19559" x="8731250" y="3052763"/>
          <p14:tracePt t="19561" x="8737600" y="3052763"/>
          <p14:tracePt t="19562" x="8737600" y="3046413"/>
          <p14:tracePt t="19563" x="8742363" y="3046413"/>
          <p14:tracePt t="19566" x="8748713" y="3046413"/>
          <p14:tracePt t="19566" x="8748713" y="3041650"/>
          <p14:tracePt t="19568" x="8755063" y="3041650"/>
          <p14:tracePt t="19569" x="8759825" y="3041650"/>
          <p14:tracePt t="19570" x="8759825" y="3035300"/>
          <p14:tracePt t="19571" x="8766175" y="3035300"/>
          <p14:tracePt t="19574" x="8770938" y="3035300"/>
          <p14:tracePt t="19576" x="8777288" y="3035300"/>
          <p14:tracePt t="19577" x="8777288" y="3030538"/>
          <p14:tracePt t="19579" x="8782050" y="3030538"/>
          <p14:tracePt t="19583" x="8788400" y="3030538"/>
          <p14:tracePt t="19584" x="8793163" y="3030538"/>
          <p14:tracePt t="19588" x="8799513" y="3030538"/>
          <p14:tracePt t="19591" x="8799513" y="3024188"/>
          <p14:tracePt t="19595" x="8804275" y="3024188"/>
          <p14:tracePt t="19600" x="8804275" y="3019425"/>
          <p14:tracePt t="19602" x="8810625" y="3019425"/>
          <p14:tracePt t="19608" x="8816975" y="3019425"/>
          <p14:tracePt t="19614" x="8821738" y="3019425"/>
          <p14:tracePt t="19615" x="8821738" y="3013075"/>
          <p14:tracePt t="19618" x="8828088" y="3013075"/>
          <p14:tracePt t="19620" x="8832850" y="3006725"/>
          <p14:tracePt t="19624" x="8839200" y="3006725"/>
          <p14:tracePt t="19626" x="8839200" y="3001963"/>
          <p14:tracePt t="19628" x="8843963" y="3001963"/>
          <p14:tracePt t="19631" x="8850313" y="3001963"/>
          <p14:tracePt t="19634" x="8855075" y="3001963"/>
          <p14:tracePt t="19638" x="8861425" y="2995613"/>
          <p14:tracePt t="19639" x="8866188" y="2995613"/>
          <p14:tracePt t="19642" x="8872538" y="2995613"/>
          <p14:tracePt t="19645" x="8878888" y="2995613"/>
          <p14:tracePt t="19648" x="8883650" y="2995613"/>
          <p14:tracePt t="19649" x="8883650" y="2990850"/>
          <p14:tracePt t="19651" x="8890000" y="2990850"/>
          <p14:tracePt t="19654" x="8894763" y="2990850"/>
          <p14:tracePt t="19657" x="8901113" y="2990850"/>
          <p14:tracePt t="19659" x="8905875" y="2990850"/>
          <p14:tracePt t="19662" x="8912225" y="2990850"/>
          <p14:tracePt t="19665" x="8916988" y="2990850"/>
          <p14:tracePt t="19667" x="8916988" y="2984500"/>
          <p14:tracePt t="19668" x="8923338" y="2984500"/>
          <p14:tracePt t="19671" x="8928100" y="2984500"/>
          <p14:tracePt t="19675" x="8934450" y="2984500"/>
          <p14:tracePt t="19677" x="8940800" y="2984500"/>
          <p14:tracePt t="19681" x="8945563" y="2984500"/>
          <p14:tracePt t="19684" x="8951913" y="2984500"/>
          <p14:tracePt t="19687" x="8956675" y="2984500"/>
          <p14:tracePt t="19690" x="8963025" y="2984500"/>
          <p14:tracePt t="19694" x="8967788" y="2984500"/>
          <p14:tracePt t="19696" x="8974138" y="2984500"/>
          <p14:tracePt t="19699" x="8978900" y="2984500"/>
          <p14:tracePt t="19700" x="8978900" y="2990850"/>
          <p14:tracePt t="19702" x="8985250" y="2990850"/>
          <p14:tracePt t="19704" x="8990013" y="2990850"/>
          <p14:tracePt t="19706" x="8996363" y="2990850"/>
          <p14:tracePt t="19709" x="9002713" y="2990850"/>
          <p14:tracePt t="19711" x="9007475" y="2995613"/>
          <p14:tracePt t="19713" x="9013825" y="2995613"/>
          <p14:tracePt t="19715" x="9018588" y="2995613"/>
          <p14:tracePt t="19718" x="9024938" y="3001963"/>
          <p14:tracePt t="19719" x="9029700" y="3001963"/>
          <p14:tracePt t="19720" x="9036050" y="3001963"/>
          <p14:tracePt t="19722" x="9040813" y="3001963"/>
          <p14:tracePt t="19723" x="9047163" y="3006725"/>
          <p14:tracePt t="19725" x="9051925" y="3006725"/>
          <p14:tracePt t="19726" x="9058275" y="3006725"/>
          <p14:tracePt t="19727" x="9063038" y="3013075"/>
          <p14:tracePt t="19729" x="9069388" y="3013075"/>
          <p14:tracePt t="19730" x="9075738" y="3013075"/>
          <p14:tracePt t="19731" x="9080500" y="3013075"/>
          <p14:tracePt t="19732" x="9086850" y="3013075"/>
          <p14:tracePt t="19733" x="9091613" y="3019425"/>
          <p14:tracePt t="19735" x="9097963" y="3019425"/>
          <p14:tracePt t="19736" x="9102725" y="3019425"/>
          <p14:tracePt t="19737" x="9109075" y="3019425"/>
          <p14:tracePt t="19738" x="9113838" y="3024188"/>
          <p14:tracePt t="19739" x="9120188" y="3024188"/>
          <p14:tracePt t="19740" x="9124950" y="3024188"/>
          <p14:tracePt t="19742" x="9131300" y="3030538"/>
          <p14:tracePt t="19743" x="9137650" y="3030538"/>
          <p14:tracePt t="19744" x="9142413" y="3030538"/>
          <p14:tracePt t="19746" x="9148763" y="3030538"/>
          <p14:tracePt t="19747" x="9159875" y="3035300"/>
          <p14:tracePt t="19749" x="9164638" y="3035300"/>
          <p14:tracePt t="19750" x="9170988" y="3035300"/>
          <p14:tracePt t="19753" x="9175750" y="3035300"/>
          <p14:tracePt t="19754" x="9182100" y="3041650"/>
          <p14:tracePt t="19755" x="9186863" y="3041650"/>
          <p14:tracePt t="19756" x="9193213" y="3041650"/>
          <p14:tracePt t="19758" x="9199563" y="3041650"/>
          <p14:tracePt t="19760" x="9204325" y="3041650"/>
          <p14:tracePt t="19761" x="9210675" y="3041650"/>
          <p14:tracePt t="19763" x="9215438" y="3041650"/>
          <p14:tracePt t="19765" x="9221788" y="3041650"/>
          <p14:tracePt t="19767" x="9226550" y="3041650"/>
          <p14:tracePt t="19769" x="9232900" y="3041650"/>
          <p14:tracePt t="19773" x="9237663" y="3041650"/>
          <p14:tracePt t="19778" x="9244013" y="3041650"/>
          <p14:tracePt t="19785" x="9248775" y="3041650"/>
          <p14:tracePt t="19796" x="9255125" y="3046413"/>
          <p14:tracePt t="19806" x="9261475" y="3046413"/>
          <p14:tracePt t="19814" x="9266238" y="3046413"/>
          <p14:tracePt t="19900" x="9266238" y="3052763"/>
          <p14:tracePt t="19911" x="9266238" y="3057525"/>
          <p14:tracePt t="19917" x="9266238" y="3063875"/>
          <p14:tracePt t="19923" x="9266238" y="3068638"/>
          <p14:tracePt t="19927" x="9261475" y="3068638"/>
          <p14:tracePt t="19929" x="9261475" y="3074988"/>
          <p14:tracePt t="19934" x="9255125" y="3074988"/>
          <p14:tracePt t="19936" x="9255125" y="3079750"/>
          <p14:tracePt t="19938" x="9248775" y="3079750"/>
          <p14:tracePt t="19940" x="9248775" y="3086100"/>
          <p14:tracePt t="19943" x="9244013" y="3086100"/>
          <p14:tracePt t="19944" x="9244013" y="3092450"/>
          <p14:tracePt t="19947" x="9244013" y="3097213"/>
          <p14:tracePt t="19948" x="9237663" y="3097213"/>
          <p14:tracePt t="19951" x="9232900" y="3103563"/>
          <p14:tracePt t="19954" x="9226550" y="3103563"/>
          <p14:tracePt t="19957" x="9221788" y="3103563"/>
          <p14:tracePt t="19958" x="9221788" y="3108325"/>
          <p14:tracePt t="19961" x="9215438" y="3108325"/>
          <p14:tracePt t="19964" x="9215438" y="3114675"/>
          <p14:tracePt t="19965" x="9210675" y="3114675"/>
          <p14:tracePt t="19969" x="9204325" y="3114675"/>
          <p14:tracePt t="19970" x="9204325" y="3119438"/>
          <p14:tracePt t="19975" x="9199563" y="3125788"/>
          <p14:tracePt t="19977" x="9199563" y="3130550"/>
          <p14:tracePt t="19978" x="9193213" y="3130550"/>
          <p14:tracePt t="19980" x="9186863" y="3136900"/>
          <p14:tracePt t="19983" x="9182100" y="3136900"/>
          <p14:tracePt t="19984" x="9182100" y="3141663"/>
          <p14:tracePt t="19986" x="9175750" y="3141663"/>
          <p14:tracePt t="19990" x="9170988" y="3148013"/>
          <p14:tracePt t="19994" x="9164638" y="3152775"/>
          <p14:tracePt t="19997" x="9159875" y="3152775"/>
          <p14:tracePt t="19999" x="9153525" y="3159125"/>
          <p14:tracePt t="20003" x="9148763" y="3159125"/>
          <p14:tracePt t="20005" x="9142413" y="3159125"/>
          <p14:tracePt t="20008" x="9142413" y="3165475"/>
          <p14:tracePt t="20010" x="9137650" y="3165475"/>
          <p14:tracePt t="20014" x="9131300" y="3165475"/>
          <p14:tracePt t="20015" x="9131300" y="3170238"/>
          <p14:tracePt t="20018" x="9124950" y="3170238"/>
          <p14:tracePt t="20024" x="9120188" y="3170238"/>
          <p14:tracePt t="20026" x="9113838" y="3170238"/>
          <p14:tracePt t="20031" x="9109075" y="3170238"/>
          <p14:tracePt t="20038" x="9102725" y="3170238"/>
          <p14:tracePt t="20045" x="9097963" y="3170238"/>
          <p14:tracePt t="20058" x="9091613" y="3170238"/>
          <p14:tracePt t="20066" x="9086850" y="3170238"/>
          <p14:tracePt t="20072" x="9080500" y="3170238"/>
          <p14:tracePt t="20077" x="9075738" y="3170238"/>
          <p14:tracePt t="20084" x="9069388" y="3170238"/>
          <p14:tracePt t="20088" x="9063038" y="3170238"/>
          <p14:tracePt t="20091" x="9058275" y="3170238"/>
          <p14:tracePt t="20096" x="9051925" y="3170238"/>
          <p14:tracePt t="20096" x="9051925" y="3165475"/>
          <p14:tracePt t="20101" x="9047163" y="3165475"/>
          <p14:tracePt t="20105" x="9040813" y="3165475"/>
          <p14:tracePt t="20110" x="9036050" y="3165475"/>
          <p14:tracePt t="20115" x="9029700" y="3165475"/>
          <p14:tracePt t="20116" x="9029700" y="3159125"/>
          <p14:tracePt t="20121" x="9024938" y="3159125"/>
          <p14:tracePt t="20122" x="9024938" y="3152775"/>
          <p14:tracePt t="20124" x="9018588" y="3152775"/>
          <p14:tracePt t="20128" x="9013825" y="3152775"/>
          <p14:tracePt t="20131" x="9013825" y="3148013"/>
          <p14:tracePt t="20133" x="9007475" y="3148013"/>
          <p14:tracePt t="20137" x="9002713" y="3148013"/>
          <p14:tracePt t="20139" x="9002713" y="3141663"/>
          <p14:tracePt t="20142" x="8996363" y="3141663"/>
          <p14:tracePt t="20144" x="8996363" y="3136900"/>
          <p14:tracePt t="20145" x="8990013" y="3136900"/>
          <p14:tracePt t="20149" x="8985250" y="3130550"/>
          <p14:tracePt t="20153" x="8978900" y="3130550"/>
          <p14:tracePt t="20156" x="8974138" y="3125788"/>
          <p14:tracePt t="20160" x="8967788" y="3125788"/>
          <p14:tracePt t="20161" x="8967788" y="3119438"/>
          <p14:tracePt t="20164" x="8963025" y="3119438"/>
          <p14:tracePt t="20167" x="8963025" y="3114675"/>
          <p14:tracePt t="20170" x="8956675" y="3114675"/>
          <p14:tracePt t="20171" x="8956675" y="3108325"/>
          <p14:tracePt t="20175" x="8951913" y="3103563"/>
          <p14:tracePt t="20180" x="8945563" y="3097213"/>
          <p14:tracePt t="20184" x="8940800" y="3097213"/>
          <p14:tracePt t="20185" x="8940800" y="3092450"/>
          <p14:tracePt t="20187" x="8934450" y="3092450"/>
          <p14:tracePt t="20189" x="8934450" y="3086100"/>
          <p14:tracePt t="20191" x="8934450" y="3079750"/>
          <p14:tracePt t="20192" x="8928100" y="3079750"/>
          <p14:tracePt t="20194" x="8928100" y="3074988"/>
          <p14:tracePt t="20197" x="8923338" y="3074988"/>
          <p14:tracePt t="20198" x="8923338" y="3068638"/>
          <p14:tracePt t="20201" x="8923338" y="3063875"/>
          <p14:tracePt t="20203" x="8916988" y="3063875"/>
          <p14:tracePt t="20206" x="8916988" y="3057525"/>
          <p14:tracePt t="20211" x="8916988" y="3052763"/>
          <p14:tracePt t="20211" x="8912225" y="3052763"/>
          <p14:tracePt t="20212" x="8912225" y="3046413"/>
          <p14:tracePt t="20215" x="8912225" y="3041650"/>
          <p14:tracePt t="20218" x="8905875" y="3041650"/>
          <p14:tracePt t="20219" x="8901113" y="3035300"/>
          <p14:tracePt t="20222" x="8901113" y="3030538"/>
          <p14:tracePt t="20225" x="8894763" y="3030538"/>
          <p14:tracePt t="20227" x="8894763" y="3024188"/>
          <p14:tracePt t="20232" x="8894763" y="3019425"/>
          <p14:tracePt t="20232" x="8890000" y="3019425"/>
          <p14:tracePt t="20234" x="8890000" y="3013075"/>
          <p14:tracePt t="20237" x="8890000" y="3006725"/>
          <p14:tracePt t="20240" x="8883650" y="3006725"/>
          <p14:tracePt t="20241" x="8883650" y="3001963"/>
          <p14:tracePt t="20246" x="8883650" y="2995613"/>
          <p14:tracePt t="20248" x="8878888" y="2995613"/>
          <p14:tracePt t="20250" x="8878888" y="2990850"/>
          <p14:tracePt t="20255" x="8878888" y="2984500"/>
          <p14:tracePt t="20259" x="8878888" y="2979738"/>
          <p14:tracePt t="20259" x="8872538" y="2979738"/>
          <p14:tracePt t="20261" x="8872538" y="2973388"/>
          <p14:tracePt t="20266" x="8872538" y="2968625"/>
          <p14:tracePt t="20267" x="8866188" y="2968625"/>
          <p14:tracePt t="20270" x="8866188" y="2962275"/>
          <p14:tracePt t="20276" x="8866188" y="2957513"/>
          <p14:tracePt t="20280" x="8861425" y="2957513"/>
          <p14:tracePt t="20281" x="8861425" y="2951163"/>
          <p14:tracePt t="20285" x="8861425" y="2944813"/>
          <p14:tracePt t="20288" x="8861425" y="2940050"/>
          <p14:tracePt t="20294" x="8861425" y="2933700"/>
          <p14:tracePt t="20298" x="8861425" y="2928938"/>
          <p14:tracePt t="20299" x="8855075" y="2928938"/>
          <p14:tracePt t="20303" x="8855075" y="2922588"/>
          <p14:tracePt t="20308" x="8855075" y="2917825"/>
          <p14:tracePt t="20312" x="8855075" y="2911475"/>
          <p14:tracePt t="20317" x="8855075" y="2906713"/>
          <p14:tracePt t="20321" x="8855075" y="2900363"/>
          <p14:tracePt t="20329" x="8855075" y="2895600"/>
          <p14:tracePt t="20337" x="8855075" y="2889250"/>
          <p14:tracePt t="20347" x="8855075" y="2884488"/>
          <p14:tracePt t="20357" x="8855075" y="2878138"/>
          <p14:tracePt t="20364" x="8855075" y="2871788"/>
          <p14:tracePt t="20367" x="8855075" y="2867025"/>
          <p14:tracePt t="20373" x="8855075" y="2860675"/>
          <p14:tracePt t="20379" x="8861425" y="2855913"/>
          <p14:tracePt t="20383" x="8866188" y="2849563"/>
          <p14:tracePt t="20387" x="8866188" y="2844800"/>
          <p14:tracePt t="20388" x="8872538" y="2844800"/>
          <p14:tracePt t="20390" x="8872538" y="2838450"/>
          <p14:tracePt t="20393" x="8878888" y="2838450"/>
          <p14:tracePt t="20396" x="8878888" y="2833688"/>
          <p14:tracePt t="20398" x="8883650" y="2833688"/>
          <p14:tracePt t="20400" x="8883650" y="2827338"/>
          <p14:tracePt t="20402" x="8890000" y="2827338"/>
          <p14:tracePt t="20406" x="8890000" y="2822575"/>
          <p14:tracePt t="20407" x="8894763" y="2822575"/>
          <p14:tracePt t="20410" x="8894763" y="2816225"/>
          <p14:tracePt t="20411" x="8901113" y="2816225"/>
          <p14:tracePt t="20414" x="8905875" y="2816225"/>
          <p14:tracePt t="20417" x="8905875" y="2809875"/>
          <p14:tracePt t="20419" x="8912225" y="2809875"/>
          <p14:tracePt t="20424" x="8916988" y="2805113"/>
          <p14:tracePt t="20427" x="8923338" y="2805113"/>
          <p14:tracePt t="20430" x="8928100" y="2805113"/>
          <p14:tracePt t="20433" x="8934450" y="2805113"/>
          <p14:tracePt t="20436" x="8940800" y="2798763"/>
          <p14:tracePt t="20439" x="8945563" y="2798763"/>
          <p14:tracePt t="20441" x="8945563" y="2794000"/>
          <p14:tracePt t="20442" x="8951913" y="2794000"/>
          <p14:tracePt t="20445" x="8956675" y="2794000"/>
          <p14:tracePt t="20448" x="8963025" y="2794000"/>
          <p14:tracePt t="20449" x="8963025" y="2787650"/>
          <p14:tracePt t="20451" x="8967788" y="2787650"/>
          <p14:tracePt t="20454" x="8974138" y="2787650"/>
          <p14:tracePt t="20456" x="8978900" y="2787650"/>
          <p14:tracePt t="20461" x="8985250" y="2782888"/>
          <p14:tracePt t="20464" x="8990013" y="2782888"/>
          <p14:tracePt t="20468" x="8996363" y="2782888"/>
          <p14:tracePt t="20473" x="9002713" y="2782888"/>
          <p14:tracePt t="20477" x="9007475" y="2782888"/>
          <p14:tracePt t="20478" x="9007475" y="2776538"/>
          <p14:tracePt t="20480" x="9013825" y="2776538"/>
          <p14:tracePt t="20486" x="9018588" y="2776538"/>
          <p14:tracePt t="20491" x="9024938" y="2776538"/>
          <p14:tracePt t="20498" x="9029700" y="2776538"/>
          <p14:tracePt t="20509" x="9036050" y="2776538"/>
          <p14:tracePt t="20515" x="9040813" y="2776538"/>
          <p14:tracePt t="20520" x="9047163" y="2776538"/>
          <p14:tracePt t="20527" x="9051925" y="2776538"/>
          <p14:tracePt t="20536" x="9058275" y="2776538"/>
          <p14:tracePt t="20567" x="9058275" y="2782888"/>
          <p14:tracePt t="20598" x="9063038" y="2782888"/>
          <p14:tracePt t="20755" x="9069388" y="2782888"/>
          <p14:tracePt t="20761" x="9075738" y="2782888"/>
          <p14:tracePt t="20772" x="9080500" y="2782888"/>
          <p14:tracePt t="20780" x="9086850" y="2782888"/>
          <p14:tracePt t="20788" x="9091613" y="2782888"/>
          <p14:tracePt t="20800" x="9097963" y="2787650"/>
          <p14:tracePt t="20812" x="9102725" y="2787650"/>
          <p14:tracePt t="20822" x="9109075" y="2787650"/>
          <p14:tracePt t="20830" x="9113838" y="2787650"/>
          <p14:tracePt t="20840" x="9120188" y="2787650"/>
          <p14:tracePt t="20854" x="9124950" y="2787650"/>
          <p14:tracePt t="20865" x="9131300" y="2787650"/>
          <p14:tracePt t="20879" x="9137650" y="2787650"/>
          <p14:tracePt t="20932" x="9137650" y="2794000"/>
          <p14:tracePt t="20939" x="9137650" y="2798763"/>
          <p14:tracePt t="20940" x="9142413" y="2798763"/>
          <p14:tracePt t="20947" x="9148763" y="2798763"/>
          <p14:tracePt t="20948" x="9148763" y="2805113"/>
          <p14:tracePt t="20952" x="9148763" y="2809875"/>
          <p14:tracePt t="20954" x="9153525" y="2809875"/>
          <p14:tracePt t="20957" x="9153525" y="2816225"/>
          <p14:tracePt t="20962" x="9159875" y="2816225"/>
          <p14:tracePt t="20963" x="9159875" y="2822575"/>
          <p14:tracePt t="20970" x="9164638" y="2827338"/>
          <p14:tracePt t="20973" x="9164638" y="2833688"/>
          <p14:tracePt t="20975" x="9170988" y="2833688"/>
          <p14:tracePt t="20977" x="9170988" y="2838450"/>
          <p14:tracePt t="20980" x="9175750" y="2844800"/>
          <p14:tracePt t="20984" x="9175750" y="2849563"/>
          <p14:tracePt t="20986" x="9182100" y="2849563"/>
          <p14:tracePt t="20988" x="9182100" y="2855913"/>
          <p14:tracePt t="20994" x="9182100" y="2860675"/>
          <p14:tracePt t="20998" x="9182100" y="2867025"/>
          <p14:tracePt t="21001" x="9182100" y="2871788"/>
          <p14:tracePt t="21004" x="9182100" y="2878138"/>
          <p14:tracePt t="21006" x="9186863" y="2878138"/>
          <p14:tracePt t="21007" x="9186863" y="2884488"/>
          <p14:tracePt t="21010" x="9186863" y="2889250"/>
          <p14:tracePt t="21013" x="9186863" y="2895600"/>
          <p14:tracePt t="21015" x="9186863" y="2900363"/>
          <p14:tracePt t="21017" x="9186863" y="2906713"/>
          <p14:tracePt t="21020" x="9186863" y="2911475"/>
          <p14:tracePt t="21024" x="9186863" y="2917825"/>
          <p14:tracePt t="21027" x="9186863" y="2922588"/>
          <p14:tracePt t="21030" x="9186863" y="2928938"/>
          <p14:tracePt t="21032" x="9182100" y="2928938"/>
          <p14:tracePt t="21034" x="9182100" y="2933700"/>
          <p14:tracePt t="21036" x="9182100" y="2940050"/>
          <p14:tracePt t="21039" x="9175750" y="2944813"/>
          <p14:tracePt t="21042" x="9175750" y="2951163"/>
          <p14:tracePt t="21045" x="9175750" y="2957513"/>
          <p14:tracePt t="21047" x="9170988" y="2957513"/>
          <p14:tracePt t="21049" x="9170988" y="2962275"/>
          <p14:tracePt t="21055" x="9170988" y="2968625"/>
          <p14:tracePt t="21097" x="9164638" y="2968625"/>
          <p14:tracePt t="21112" x="9159875" y="2968625"/>
          <p14:tracePt t="21115" x="9153525" y="2968625"/>
          <p14:tracePt t="21119" x="9148763" y="2968625"/>
          <p14:tracePt t="21125" x="9142413" y="2968625"/>
          <p14:tracePt t="21133" x="9137650" y="2973388"/>
          <p14:tracePt t="21145" x="9131300" y="2973388"/>
          <p14:tracePt t="21224" x="9131300" y="2968625"/>
          <p14:tracePt t="21225" x="9137650" y="2968625"/>
          <p14:tracePt t="21229" x="9142413" y="2968625"/>
          <p14:tracePt t="21231" x="9142413" y="2962275"/>
          <p14:tracePt t="21232" x="9148763" y="2962275"/>
          <p14:tracePt t="21236" x="9153525" y="2962275"/>
          <p14:tracePt t="21239" x="9153525" y="2957513"/>
          <p14:tracePt t="21239" x="9159875" y="2957513"/>
          <p14:tracePt t="21246" x="9164638" y="2951163"/>
          <p14:tracePt t="21252" x="9170988" y="2944813"/>
          <p14:tracePt t="21255" x="9170988" y="2940050"/>
          <p14:tracePt t="21256" x="9175750" y="2940050"/>
          <p14:tracePt t="21259" x="9175750" y="2933700"/>
          <p14:tracePt t="21260" x="9182100" y="2933700"/>
          <p14:tracePt t="21264" x="9186863" y="2933700"/>
          <p14:tracePt t="21265" x="9186863" y="2928938"/>
          <p14:tracePt t="21269" x="9193213" y="2928938"/>
          <p14:tracePt t="21272" x="9193213" y="2922588"/>
          <p14:tracePt t="21278" x="9199563" y="2922588"/>
          <p14:tracePt t="21280" x="9199563" y="2917825"/>
          <p14:tracePt t="21283" x="9204325" y="2917825"/>
          <p14:tracePt t="21285" x="9204325" y="2911475"/>
          <p14:tracePt t="21286" x="9210675" y="2911475"/>
          <p14:tracePt t="21289" x="9215438" y="2906713"/>
          <p14:tracePt t="21292" x="9215438" y="2900363"/>
          <p14:tracePt t="21293" x="9221788" y="2900363"/>
          <p14:tracePt t="21296" x="9226550" y="2900363"/>
          <p14:tracePt t="21301" x="9232900" y="2895600"/>
          <p14:tracePt t="21306" x="9237663" y="2895600"/>
          <p14:tracePt t="21309" x="9244013" y="2895600"/>
          <p14:tracePt t="21311" x="9244013" y="2889250"/>
          <p14:tracePt t="21316" x="9248775" y="2889250"/>
          <p14:tracePt t="21325" x="9255125" y="2889250"/>
          <p14:tracePt t="21334" x="9261475" y="2889250"/>
          <p14:tracePt t="21338" x="9266238" y="2889250"/>
          <p14:tracePt t="21344" x="9272588" y="2889250"/>
          <p14:tracePt t="21347" x="9277350" y="2889250"/>
          <p14:tracePt t="21350" x="9283700" y="2889250"/>
          <p14:tracePt t="21353" x="9288463" y="2889250"/>
          <p14:tracePt t="21357" x="9294813" y="2889250"/>
          <p14:tracePt t="21357" x="9299575" y="2889250"/>
          <p14:tracePt t="21359" x="9305925" y="2889250"/>
          <p14:tracePt t="21360" x="9310688" y="2889250"/>
          <p14:tracePt t="21362" x="9317038" y="2889250"/>
          <p14:tracePt t="21364" x="9323388" y="2889250"/>
          <p14:tracePt t="21366" x="9328150" y="2889250"/>
          <p14:tracePt t="21367" x="9334500" y="2889250"/>
          <p14:tracePt t="21368" x="9339263" y="2884488"/>
          <p14:tracePt t="21371" x="9345613" y="2884488"/>
          <p14:tracePt t="21372" x="9350375" y="2884488"/>
          <p14:tracePt t="21373" x="9356725" y="2884488"/>
          <p14:tracePt t="21375" x="9361488" y="2884488"/>
          <p14:tracePt t="21376" x="9367838" y="2884488"/>
          <p14:tracePt t="21377" x="9372600" y="2884488"/>
          <p14:tracePt t="21379" x="9378950" y="2884488"/>
          <p14:tracePt t="21380" x="9385300" y="2884488"/>
          <p14:tracePt t="21381" x="9390063" y="2884488"/>
          <p14:tracePt t="21382" x="9396413" y="2878138"/>
          <p14:tracePt t="21385" x="9401175" y="2878138"/>
          <p14:tracePt t="21385" x="9407525" y="2878138"/>
          <p14:tracePt t="21386" x="9412288" y="2878138"/>
          <p14:tracePt t="21387" x="9423400" y="2878138"/>
          <p14:tracePt t="21388" x="9423400" y="2871788"/>
          <p14:tracePt t="21389" x="9429750" y="2871788"/>
          <p14:tracePt t="21390" x="9434513" y="2871788"/>
          <p14:tracePt t="21391" x="9445625" y="2871788"/>
          <p14:tracePt t="21392" x="9451975" y="2867025"/>
          <p14:tracePt t="21393" x="9458325" y="2867025"/>
          <p14:tracePt t="21394" x="9469438" y="2867025"/>
          <p14:tracePt t="21395" x="9474200" y="2867025"/>
          <p14:tracePt t="21396" x="9480550" y="2867025"/>
          <p14:tracePt t="21397" x="9491663" y="2860675"/>
          <p14:tracePt t="21398" x="9496425" y="2860675"/>
          <p14:tracePt t="21399" x="9507538" y="2860675"/>
          <p14:tracePt t="21400" x="9513888" y="2860675"/>
          <p14:tracePt t="21401" x="9525000" y="2860675"/>
          <p14:tracePt t="21402" x="9531350" y="2860675"/>
          <p14:tracePt t="21403" x="9542463" y="2855913"/>
          <p14:tracePt t="21404" x="9553575" y="2855913"/>
          <p14:tracePt t="21405" x="9558338" y="2855913"/>
          <p14:tracePt t="21406" x="9569450" y="2849563"/>
          <p14:tracePt t="21407" x="9575800" y="2849563"/>
          <p14:tracePt t="21408" x="9586913" y="2849563"/>
          <p14:tracePt t="21409" x="9598025" y="2844800"/>
          <p14:tracePt t="21410" x="9604375" y="2844800"/>
          <p14:tracePt t="21411" x="9615488" y="2844800"/>
          <p14:tracePt t="21412" x="9626600" y="2838450"/>
          <p14:tracePt t="21413" x="9631363" y="2838450"/>
          <p14:tracePt t="21414" x="9644063" y="2838450"/>
          <p14:tracePt t="21415" x="9655175" y="2833688"/>
          <p14:tracePt t="21416" x="9659938" y="2833688"/>
          <p14:tracePt t="21417" x="9671050" y="2833688"/>
          <p14:tracePt t="21418" x="9682163" y="2827338"/>
          <p14:tracePt t="21420" x="9693275" y="2827338"/>
          <p14:tracePt t="21420" x="9705975" y="2827338"/>
          <p14:tracePt t="21421" x="9710738" y="2822575"/>
          <p14:tracePt t="21422" x="9721850" y="2822575"/>
          <p14:tracePt t="21423" x="9728200" y="2816225"/>
          <p14:tracePt t="21424" x="9739313" y="2816225"/>
          <p14:tracePt t="21425" x="9750425" y="2809875"/>
          <p14:tracePt t="21427" x="9755188" y="2809875"/>
          <p14:tracePt t="21427" x="9767888" y="2809875"/>
          <p14:tracePt t="21428" x="9779000" y="2805113"/>
          <p14:tracePt t="21429" x="9790113" y="2805113"/>
          <p14:tracePt t="21430" x="9801225" y="2805113"/>
          <p14:tracePt t="21431" x="9812338" y="2798763"/>
          <p14:tracePt t="21432" x="9817100" y="2798763"/>
          <p14:tracePt t="21433" x="9828213" y="2794000"/>
          <p14:tracePt t="21434" x="9840913" y="2794000"/>
          <p14:tracePt t="21435" x="9852025" y="2794000"/>
          <p14:tracePt t="21436" x="9856788" y="2787650"/>
          <p14:tracePt t="21437" x="9867900" y="2787650"/>
          <p14:tracePt t="21438" x="9879013" y="2782888"/>
          <p14:tracePt t="21439" x="9890125" y="2782888"/>
          <p14:tracePt t="21440" x="9902825" y="2776538"/>
          <p14:tracePt t="21441" x="9907588" y="2776538"/>
          <p14:tracePt t="21442" x="9925050" y="2776538"/>
          <p14:tracePt t="21443" x="9929813" y="2771775"/>
          <p14:tracePt t="21444" x="9940925" y="2771775"/>
          <p14:tracePt t="21445" x="9952038" y="2771775"/>
          <p14:tracePt t="21446" x="9958388" y="2771775"/>
          <p14:tracePt t="21447" x="9969500" y="2765425"/>
          <p14:tracePt t="21448" x="9975850" y="2765425"/>
          <p14:tracePt t="21449" x="9986963" y="2765425"/>
          <p14:tracePt t="21450" x="9998075" y="2760663"/>
          <p14:tracePt t="21451" x="10002838" y="2760663"/>
          <p14:tracePt t="21452" x="10009188" y="2754313"/>
          <p14:tracePt t="21454" x="10020300" y="2754313"/>
          <p14:tracePt t="21455" x="10031413" y="2749550"/>
          <p14:tracePt t="21455" x="10037763" y="2749550"/>
          <p14:tracePt t="21456" x="10042525" y="2749550"/>
          <p14:tracePt t="21457" x="10053638" y="2743200"/>
          <p14:tracePt t="21458" x="10059988" y="2743200"/>
          <p14:tracePt t="21459" x="10071100" y="2743200"/>
          <p14:tracePt t="21461" x="10075863" y="2743200"/>
          <p14:tracePt t="21462" x="10082213" y="2736850"/>
          <p14:tracePt t="21462" x="10093325" y="2736850"/>
          <p14:tracePt t="21463" x="10099675" y="2736850"/>
          <p14:tracePt t="21464" x="10110788" y="2732088"/>
          <p14:tracePt t="21465" x="10115550" y="2732088"/>
          <p14:tracePt t="21466" x="10121900" y="2725738"/>
          <p14:tracePt t="21467" x="10133013" y="2725738"/>
          <p14:tracePt t="21468" x="10137775" y="2720975"/>
          <p14:tracePt t="21469" x="10150475" y="2720975"/>
          <p14:tracePt t="21470" x="10155238" y="2714625"/>
          <p14:tracePt t="21471" x="10161588" y="2714625"/>
          <p14:tracePt t="21472" x="10172700" y="2714625"/>
          <p14:tracePt t="21473" x="10183813" y="2709863"/>
          <p14:tracePt t="21475" x="10188575" y="2709863"/>
          <p14:tracePt t="21475" x="10199688" y="2703513"/>
          <p14:tracePt t="21476" x="10206038" y="2703513"/>
          <p14:tracePt t="21477" x="10217150" y="2703513"/>
          <p14:tracePt t="21478" x="10223500" y="2698750"/>
          <p14:tracePt t="21479" x="10234613" y="2692400"/>
          <p14:tracePt t="21481" x="10245725" y="2692400"/>
          <p14:tracePt t="21481" x="10250488" y="2687638"/>
          <p14:tracePt t="21482" x="10256838" y="2687638"/>
          <p14:tracePt t="21483" x="10267950" y="2681288"/>
          <p14:tracePt t="21484" x="10279063" y="2681288"/>
          <p14:tracePt t="21485" x="10285413" y="2676525"/>
          <p14:tracePt t="21486" x="10296525" y="2676525"/>
          <p14:tracePt t="21487" x="10301288" y="2670175"/>
          <p14:tracePt t="21489" x="10312400" y="2670175"/>
          <p14:tracePt t="21490" x="10323513" y="2663825"/>
          <p14:tracePt t="21490" x="10329863" y="2663825"/>
          <p14:tracePt t="21491" x="10340975" y="2659063"/>
          <p14:tracePt t="21492" x="10352088" y="2659063"/>
          <p14:tracePt t="21493" x="10358438" y="2652713"/>
          <p14:tracePt t="21494" x="10369550" y="2647950"/>
          <p14:tracePt t="21496" x="10374313" y="2647950"/>
          <p14:tracePt t="21496" x="10385425" y="2641600"/>
          <p14:tracePt t="21497" x="10396538" y="2641600"/>
          <p14:tracePt t="21498" x="10409238" y="2636838"/>
          <p14:tracePt t="21499" x="10414000" y="2630488"/>
          <p14:tracePt t="21500" x="10425113" y="2630488"/>
          <p14:tracePt t="21501" x="10431463" y="2625725"/>
          <p14:tracePt t="21502" x="10442575" y="2625725"/>
          <p14:tracePt t="21503" x="10453688" y="2614613"/>
          <p14:tracePt t="21504" x="10464800" y="2614613"/>
          <p14:tracePt t="21505" x="10471150" y="2608263"/>
          <p14:tracePt t="21506" x="10482263" y="2608263"/>
          <p14:tracePt t="21507" x="10493375" y="2601913"/>
          <p14:tracePt t="21508" x="10504488" y="2597150"/>
          <p14:tracePt t="21509" x="10509250" y="2597150"/>
          <p14:tracePt t="21510" x="10520363" y="2590800"/>
          <p14:tracePt t="21512" x="10531475" y="2586038"/>
          <p14:tracePt t="21512" x="10544175" y="2586038"/>
          <p14:tracePt t="21513" x="10548938" y="2579688"/>
          <p14:tracePt t="21514" x="10560050" y="2574925"/>
          <p14:tracePt t="21515" x="10571163" y="2574925"/>
          <p14:tracePt t="21516" x="10577513" y="2568575"/>
          <p14:tracePt t="21517" x="10588625" y="2563813"/>
          <p14:tracePt t="21518" x="10593388" y="2563813"/>
          <p14:tracePt t="21519" x="10606088" y="2557463"/>
          <p14:tracePt t="21520" x="10610850" y="2557463"/>
          <p14:tracePt t="21521" x="10621963" y="2552700"/>
          <p14:tracePt t="21522" x="10628313" y="2546350"/>
          <p14:tracePt t="21524" x="10639425" y="2541588"/>
          <p14:tracePt t="21524" x="10644188" y="2541588"/>
          <p14:tracePt t="21525" x="10655300" y="2535238"/>
          <p14:tracePt t="21526" x="10661650" y="2535238"/>
          <p14:tracePt t="21527" x="10668000" y="2528888"/>
          <p14:tracePt t="21528" x="10679113" y="2524125"/>
          <p14:tracePt t="21529" x="10683875" y="2524125"/>
          <p14:tracePt t="21530" x="10690225" y="2517775"/>
          <p14:tracePt t="21531" x="10694988" y="2517775"/>
          <p14:tracePt t="21532" x="10701338" y="2513013"/>
          <p14:tracePt t="21533" x="10712450" y="2506663"/>
          <p14:tracePt t="21534" x="10717213" y="2506663"/>
          <p14:tracePt t="21535" x="10717213" y="2501900"/>
          <p14:tracePt t="21536" x="10723563" y="2501900"/>
          <p14:tracePt t="21537" x="10729913" y="2495550"/>
          <p14:tracePt t="21538" x="10734675" y="2495550"/>
          <p14:tracePt t="21539" x="10741025" y="2490788"/>
          <p14:tracePt t="21540" x="10745788" y="2490788"/>
          <p14:tracePt t="21541" x="10752138" y="2484438"/>
          <p14:tracePt t="21544" x="10756900" y="2479675"/>
          <p14:tracePt t="21545" x="10763250" y="2479675"/>
          <p14:tracePt t="21546" x="10763250" y="2473325"/>
          <p14:tracePt t="21547" x="10768013" y="2473325"/>
          <p14:tracePt t="21548" x="10768013" y="2466975"/>
          <p14:tracePt t="21549" x="10774363" y="2466975"/>
          <p14:tracePt t="21551" x="10779125" y="2462213"/>
          <p14:tracePt t="21552" x="10785475" y="2462213"/>
          <p14:tracePt t="21554" x="10785475" y="2455863"/>
          <p14:tracePt t="21555" x="10791825" y="2455863"/>
          <p14:tracePt t="21561" x="10791825" y="2451100"/>
          <p14:tracePt t="21562" x="10796588" y="2451100"/>
          <p14:tracePt t="21626" x="10802938" y="2451100"/>
          <p14:tracePt t="21631" x="10807700" y="2451100"/>
          <p14:tracePt t="21637" x="10814050" y="2451100"/>
          <p14:tracePt t="21638" x="10818813" y="2451100"/>
          <p14:tracePt t="21642" x="10825163" y="2451100"/>
          <p14:tracePt t="21645" x="10829925" y="2451100"/>
          <p14:tracePt t="21649" x="10836275" y="2444750"/>
          <p14:tracePt t="21652" x="10841038" y="2444750"/>
          <p14:tracePt t="21655" x="10847388" y="2444750"/>
          <p14:tracePt t="21656" x="10847388" y="2439988"/>
          <p14:tracePt t="21658" x="10853738" y="2439988"/>
          <p14:tracePt t="21660" x="10858500" y="2439988"/>
          <p14:tracePt t="21661" x="10858500" y="2433638"/>
          <p14:tracePt t="21663" x="10864850" y="2433638"/>
          <p14:tracePt t="21666" x="10869613" y="2428875"/>
          <p14:tracePt t="21669" x="10875963" y="2428875"/>
          <p14:tracePt t="21670" x="10875963" y="2422525"/>
          <p14:tracePt t="21672" x="10880725" y="2422525"/>
          <p14:tracePt t="21675" x="10887075" y="2422525"/>
          <p14:tracePt t="21676" x="10887075" y="2417763"/>
          <p14:tracePt t="21679" x="10891838" y="2417763"/>
          <p14:tracePt t="21681" x="10891838" y="2411413"/>
          <p14:tracePt t="21684" x="10898188" y="2411413"/>
          <p14:tracePt t="21688" x="10898188" y="2406650"/>
          <p14:tracePt t="21690" x="10902950" y="2406650"/>
          <p14:tracePt t="21693" x="10902950" y="2400300"/>
          <p14:tracePt t="21695" x="10909300" y="2400300"/>
          <p14:tracePt t="21697" x="10909300" y="2393950"/>
          <p14:tracePt t="21771" x="10914063" y="2393950"/>
          <p14:tracePt t="21782" x="10914063" y="2389188"/>
          <p14:tracePt t="21861" x="10920413" y="2389188"/>
          <p14:tracePt t="21865" x="10926763" y="2389188"/>
          <p14:tracePt t="21866" x="10931525" y="2389188"/>
          <p14:tracePt t="21870" x="10937875" y="2389188"/>
          <p14:tracePt t="21872" x="10942638" y="2389188"/>
          <p14:tracePt t="21874" x="10948988" y="2389188"/>
          <p14:tracePt t="21875" x="10948988" y="2393950"/>
          <p14:tracePt t="21878" x="10953750" y="2393950"/>
          <p14:tracePt t="21880" x="10960100" y="2393950"/>
          <p14:tracePt t="21881" x="10964863" y="2393950"/>
          <p14:tracePt t="21884" x="10971213" y="2393950"/>
          <p14:tracePt t="21892" x="10982325" y="2393950"/>
          <p14:tracePt t="21892" x="10988675" y="2393950"/>
          <p14:tracePt t="21896" x="10993438" y="2393950"/>
          <p14:tracePt t="21897" x="10999788" y="2393950"/>
          <p14:tracePt t="21900" x="11004550" y="2393950"/>
          <p14:tracePt t="21903" x="11010900" y="2393950"/>
          <p14:tracePt t="21906" x="11015663" y="2393950"/>
          <p14:tracePt t="21910" x="11022013" y="2393950"/>
          <p14:tracePt t="21913" x="11026775" y="2393950"/>
          <p14:tracePt t="21915" x="11033125" y="2393950"/>
          <p14:tracePt t="21917" x="11037888" y="2393950"/>
          <p14:tracePt t="21920" x="11044238" y="2393950"/>
          <p14:tracePt t="21922" x="11050588" y="2393950"/>
          <p14:tracePt t="21925" x="11055350" y="2393950"/>
          <p14:tracePt t="21927" x="11061700" y="2393950"/>
          <p14:tracePt t="21931" x="11066463" y="2389188"/>
          <p14:tracePt t="21931" x="11072813" y="2389188"/>
          <p14:tracePt t="21934" x="11077575" y="2389188"/>
          <p14:tracePt t="21935" x="11083925" y="2389188"/>
          <p14:tracePt t="21938" x="11088688" y="2389188"/>
          <p14:tracePt t="21940" x="11095038" y="2389188"/>
          <p14:tracePt t="21942" x="11099800" y="2389188"/>
          <p14:tracePt t="21944" x="11106150" y="2389188"/>
          <p14:tracePt t="21947" x="11112500" y="2389188"/>
          <p14:tracePt t="21948" x="11117263" y="2389188"/>
          <p14:tracePt t="21951" x="11123613" y="2389188"/>
          <p14:tracePt t="21954" x="11128375" y="2389188"/>
          <p14:tracePt t="21955" x="11134725" y="2389188"/>
          <p14:tracePt t="21958" x="11139488" y="2389188"/>
          <p14:tracePt t="21961" x="11145838" y="2389188"/>
          <p14:tracePt t="21964" x="11150600" y="2389188"/>
          <p14:tracePt t="21968" x="11156950" y="2389188"/>
          <p14:tracePt t="21972" x="11161713" y="2389188"/>
          <p14:tracePt t="21975" x="11168063" y="2389188"/>
          <p14:tracePt t="21978" x="11174413" y="2389188"/>
          <p14:tracePt t="21983" x="11179175" y="2389188"/>
          <p14:tracePt t="21986" x="11185525" y="2389188"/>
          <p14:tracePt t="21990" x="11190288" y="2389188"/>
          <p14:tracePt t="21993" x="11196638" y="2389188"/>
          <p14:tracePt t="21997" x="11201400" y="2389188"/>
          <p14:tracePt t="21999" x="11207750" y="2389188"/>
          <p14:tracePt t="22003" x="11212513" y="2389188"/>
          <p14:tracePt t="22004" x="11218863" y="2389188"/>
          <p14:tracePt t="22007" x="11223625" y="2389188"/>
          <p14:tracePt t="22010" x="11229975" y="2389188"/>
          <p14:tracePt t="22011" x="11229975" y="2393950"/>
          <p14:tracePt t="22012" x="11236325" y="2393950"/>
          <p14:tracePt t="22015" x="11241088" y="2400300"/>
          <p14:tracePt t="22018" x="11247438" y="2400300"/>
          <p14:tracePt t="22020" x="11252200" y="2400300"/>
          <p14:tracePt t="22021" x="11252200" y="2406650"/>
          <p14:tracePt t="22022" x="11258550" y="2406650"/>
          <p14:tracePt t="22023" x="11263313" y="2406650"/>
          <p14:tracePt t="22025" x="11263313" y="2411413"/>
          <p14:tracePt t="22026" x="11269663" y="2411413"/>
          <p14:tracePt t="22029" x="11274425" y="2411413"/>
          <p14:tracePt t="22030" x="11274425" y="2417763"/>
          <p14:tracePt t="22032" x="11280775" y="2417763"/>
          <p14:tracePt t="22035" x="11285538" y="2417763"/>
          <p14:tracePt t="22037" x="11291888" y="2422525"/>
          <p14:tracePt t="22040" x="11296650" y="2422525"/>
          <p14:tracePt t="22041" x="11296650" y="2428875"/>
          <p14:tracePt t="22044" x="11303000" y="2433638"/>
          <p14:tracePt t="22047" x="11303000" y="2439988"/>
          <p14:tracePt t="22048" x="11309350" y="2439988"/>
          <p14:tracePt t="22051" x="11309350" y="2444750"/>
          <p14:tracePt t="22052" x="11314113" y="2444750"/>
          <p14:tracePt t="22058" x="11320463" y="2451100"/>
          <p14:tracePt t="22065" x="11320463" y="2455863"/>
          <p14:tracePt t="22067" x="11325225" y="2455863"/>
          <p14:tracePt t="22069" x="11325225" y="2462213"/>
          <p14:tracePt t="22073" x="11325225" y="2466975"/>
          <p14:tracePt t="22074" x="11331575" y="2466975"/>
          <p14:tracePt t="22076" x="11331575" y="2473325"/>
          <p14:tracePt t="22082" x="11331575" y="2479675"/>
          <p14:tracePt t="22090" x="11331575" y="2484438"/>
          <p14:tracePt t="22096" x="11331575" y="2490788"/>
          <p14:tracePt t="22101" x="11331575" y="2495550"/>
          <p14:tracePt t="22108" x="11331575" y="2501900"/>
          <p14:tracePt t="22112" x="11331575" y="2506663"/>
          <p14:tracePt t="22119" x="11331575" y="2513013"/>
          <p14:tracePt t="22125" x="11331575" y="2517775"/>
          <p14:tracePt t="22130" x="11331575" y="2524125"/>
          <p14:tracePt t="22135" x="11331575" y="2528888"/>
          <p14:tracePt t="22140" x="11331575" y="2535238"/>
          <p14:tracePt t="22145" x="11331575" y="2541588"/>
          <p14:tracePt t="22151" x="11331575" y="2546350"/>
          <p14:tracePt t="22340" x="11336338" y="2546350"/>
          <p14:tracePt t="22343" x="11342688" y="2546350"/>
          <p14:tracePt t="22346" x="11347450" y="2552700"/>
          <p14:tracePt t="22349" x="11353800" y="2552700"/>
          <p14:tracePt t="22353" x="11358563" y="2552700"/>
          <p14:tracePt t="22357" x="11364913" y="2552700"/>
          <p14:tracePt t="22364" x="11371263" y="2552700"/>
          <p14:tracePt t="22368" x="11376025" y="2552700"/>
          <p14:tracePt t="22372" x="11382375" y="2552700"/>
          <p14:tracePt t="22375" x="11387138" y="2552700"/>
          <p14:tracePt t="22379" x="11393488" y="2552700"/>
          <p14:tracePt t="22382" x="11398250" y="2552700"/>
          <p14:tracePt t="22386" x="11404600" y="2552700"/>
          <p14:tracePt t="22394" x="11409363" y="2552700"/>
          <p14:tracePt t="22414" x="11415713" y="2552700"/>
          <p14:tracePt t="22478" x="11415713" y="2546350"/>
          <p14:tracePt t="22484" x="11409363" y="2546350"/>
          <p14:tracePt t="22488" x="11404600" y="2546350"/>
          <p14:tracePt t="22490" x="11404600" y="2541588"/>
          <p14:tracePt t="22491" x="11398250" y="2541588"/>
          <p14:tracePt t="22493" x="11393488" y="2541588"/>
          <p14:tracePt t="22497" x="11387138" y="2541588"/>
          <p14:tracePt t="22503" x="11382375" y="2541588"/>
          <p14:tracePt t="22509" x="11376025" y="2541588"/>
          <p14:tracePt t="22518" x="11371263" y="2541588"/>
          <p14:tracePt t="22531" x="11364913" y="2541588"/>
          <p14:tracePt t="22553" x="11358563" y="2541588"/>
          <p14:tracePt t="22560" x="11358563" y="2535238"/>
          <p14:tracePt t="22561" x="11353800" y="2535238"/>
          <p14:tracePt t="22568" x="11347450" y="2535238"/>
          <p14:tracePt t="22574" x="11342688" y="2535238"/>
          <p14:tracePt t="22579" x="11336338" y="2535238"/>
          <p14:tracePt t="22579" x="11336338" y="2528888"/>
          <p14:tracePt t="22582" x="11331575" y="2528888"/>
          <p14:tracePt t="22586" x="11325225" y="2528888"/>
          <p14:tracePt t="22588" x="11320463" y="2528888"/>
          <p14:tracePt t="22593" x="11314113" y="2528888"/>
          <p14:tracePt t="22593" x="11314113" y="2524125"/>
          <p14:tracePt t="22595" x="11309350" y="2524125"/>
          <p14:tracePt t="22598" x="11303000" y="2524125"/>
          <p14:tracePt t="22600" x="11296650" y="2524125"/>
          <p14:tracePt t="22604" x="11291888" y="2524125"/>
          <p14:tracePt t="22607" x="11285538" y="2524125"/>
          <p14:tracePt t="22607" x="11285538" y="2517775"/>
          <p14:tracePt t="22609" x="11280775" y="2517775"/>
          <p14:tracePt t="22614" x="11274425" y="2517775"/>
          <p14:tracePt t="22616" x="11269663" y="2517775"/>
          <p14:tracePt t="22621" x="11263313" y="2517775"/>
          <p14:tracePt t="22622" x="11263313" y="2513013"/>
          <p14:tracePt t="22624" x="11258550" y="2513013"/>
          <p14:tracePt t="22629" x="11252200" y="2513013"/>
          <p14:tracePt t="22659" x="11252200" y="2506663"/>
          <p14:tracePt t="22665" x="11247438" y="2501900"/>
          <p14:tracePt t="22670" x="11247438" y="2495550"/>
          <p14:tracePt t="22674" x="11247438" y="2490788"/>
          <p14:tracePt t="22676" x="11241088" y="2490788"/>
          <p14:tracePt t="22677" x="11241088" y="2484438"/>
          <p14:tracePt t="22683" x="11241088" y="2479675"/>
          <p14:tracePt t="22684" x="11236325" y="2479675"/>
          <p14:tracePt t="22687" x="11236325" y="2473325"/>
          <p14:tracePt t="22689" x="11236325" y="2466975"/>
          <p14:tracePt t="22692" x="11236325" y="2462213"/>
          <p14:tracePt t="22694" x="11229975" y="2462213"/>
          <p14:tracePt t="22698" x="11229975" y="2455863"/>
          <p14:tracePt t="22704" x="11229975" y="2451100"/>
          <p14:tracePt t="22708" x="11229975" y="2444750"/>
          <p14:tracePt t="22713" x="11229975" y="2439988"/>
          <p14:tracePt t="22716" x="11229975" y="2433638"/>
          <p14:tracePt t="22721" x="11229975" y="2428875"/>
          <p14:tracePt t="22727" x="11229975" y="2422525"/>
          <p14:tracePt t="22733" x="11229975" y="2417763"/>
          <p14:tracePt t="22737" x="11229975" y="2411413"/>
          <p14:tracePt t="22740" x="11229975" y="2406650"/>
          <p14:tracePt t="22743" x="11229975" y="2400300"/>
          <p14:tracePt t="22746" x="11229975" y="2393950"/>
          <p14:tracePt t="22751" x="11229975" y="2389188"/>
          <p14:tracePt t="22754" x="11229975" y="2382838"/>
          <p14:tracePt t="22757" x="11229975" y="2378075"/>
          <p14:tracePt t="22760" x="11229975" y="2371725"/>
          <p14:tracePt t="22764" x="11229975" y="2366963"/>
          <p14:tracePt t="22768" x="11229975" y="2360613"/>
          <p14:tracePt t="22777" x="11229975" y="2355850"/>
          <p14:tracePt t="22894" x="11229975" y="2349500"/>
          <p14:tracePt t="22895" x="11236325" y="2349500"/>
          <p14:tracePt t="22900" x="11236325" y="2344738"/>
          <p14:tracePt t="22903" x="11236325" y="2338388"/>
          <p14:tracePt t="22904" x="11241088" y="2338388"/>
          <p14:tracePt t="23332" x="11241088" y="2333625"/>
          <p14:tracePt t="23336" x="11247438" y="2333625"/>
          <p14:tracePt t="23343" x="11247438" y="2327275"/>
          <p14:tracePt t="23344" x="11247438" y="2320925"/>
          <p14:tracePt t="23347" x="11252200" y="2320925"/>
          <p14:tracePt t="23350" x="11252200" y="2316163"/>
          <p14:tracePt t="23354" x="11252200" y="2309813"/>
          <p14:tracePt t="23367" x="11252200" y="2305050"/>
          <p14:tracePt t="23372" x="11258550" y="2305050"/>
          <p14:tracePt t="23375" x="11258550" y="2298700"/>
          <p14:tracePt t="23381" x="11263313" y="2298700"/>
          <p14:tracePt t="23384" x="11263313" y="2293938"/>
          <p14:tracePt t="23392" x="11263313" y="2287588"/>
          <p14:tracePt t="23414" x="11263313" y="2282825"/>
          <p14:tracePt t="23554" x="11269663" y="2282825"/>
          <p14:tracePt t="23558" x="11274425" y="2282825"/>
          <p14:tracePt t="23559" x="11280775" y="2282825"/>
          <p14:tracePt t="23561" x="11285538" y="2282825"/>
          <p14:tracePt t="23562" x="11291888" y="2282825"/>
          <p14:tracePt t="23564" x="11296650" y="2282825"/>
          <p14:tracePt t="23565" x="11303000" y="2282825"/>
          <p14:tracePt t="23566" x="11309350" y="2282825"/>
          <p14:tracePt t="23568" x="11314113" y="2282825"/>
          <p14:tracePt t="23569" x="11320463" y="2282825"/>
          <p14:tracePt t="23570" x="11325225" y="2282825"/>
          <p14:tracePt t="23572" x="11331575" y="2282825"/>
          <p14:tracePt t="23572" x="11336338" y="2282825"/>
          <p14:tracePt t="23573" x="11342688" y="2282825"/>
          <p14:tracePt t="23574" x="11347450" y="2282825"/>
          <p14:tracePt t="23577" x="11358563" y="2282825"/>
          <p14:tracePt t="23577" x="11364913" y="2282825"/>
          <p14:tracePt t="23579" x="11371263" y="2282825"/>
          <p14:tracePt t="23579" x="11376025" y="2282825"/>
          <p14:tracePt t="23581" x="11382375" y="2282825"/>
          <p14:tracePt t="23582" x="11387138" y="2282825"/>
          <p14:tracePt t="23583" x="11393488" y="2282825"/>
          <p14:tracePt t="23584" x="11398250" y="2282825"/>
          <p14:tracePt t="23586" x="11404600" y="2282825"/>
          <p14:tracePt t="23586" x="11409363" y="2282825"/>
          <p14:tracePt t="23588" x="11415713" y="2282825"/>
          <p14:tracePt t="23589" x="11420475" y="2282825"/>
          <p14:tracePt t="23590" x="11426825" y="2282825"/>
          <p14:tracePt t="23591" x="11433175" y="2282825"/>
          <p14:tracePt t="23593" x="11437938" y="2282825"/>
          <p14:tracePt t="23594" x="11444288" y="2287588"/>
          <p14:tracePt t="23595" x="11449050" y="2287588"/>
          <p14:tracePt t="23597" x="11455400" y="2287588"/>
          <p14:tracePt t="23600" x="11460163" y="2287588"/>
          <p14:tracePt t="23601" x="11466513" y="2293938"/>
          <p14:tracePt t="23602" x="11471275" y="2293938"/>
          <p14:tracePt t="23604" x="11477625" y="2293938"/>
          <p14:tracePt t="23607" x="11482388" y="2293938"/>
          <p14:tracePt t="23609" x="11488738" y="2293938"/>
          <p14:tracePt t="23612" x="11495088" y="2293938"/>
          <p14:tracePt t="23614" x="11495088" y="2298700"/>
          <p14:tracePt t="23615" x="11499850" y="2298700"/>
          <p14:tracePt t="23619" x="11506200" y="2298700"/>
          <p14:tracePt t="23624" x="11510963" y="2298700"/>
          <p14:tracePt t="23629" x="11517313" y="2298700"/>
          <p14:tracePt t="23630" x="11517313" y="2305050"/>
          <p14:tracePt t="23663" x="11517313" y="2309813"/>
          <p14:tracePt t="23673" x="11522075" y="2309813"/>
          <p14:tracePt t="23681" x="11522075" y="2316163"/>
          <p14:tracePt t="23690" x="11522075" y="2320925"/>
          <p14:tracePt t="23693" x="11522075" y="2327275"/>
          <p14:tracePt t="23697" x="11528425" y="2327275"/>
          <p14:tracePt t="23698" x="11528425" y="2333625"/>
          <p14:tracePt t="23704" x="11528425" y="2338388"/>
          <p14:tracePt t="23707" x="11528425" y="2344738"/>
          <p14:tracePt t="23711" x="11533188" y="2344738"/>
          <p14:tracePt t="23711" x="11533188" y="2349500"/>
          <p14:tracePt t="23716" x="11533188" y="2355850"/>
          <p14:tracePt t="23718" x="11533188" y="2360613"/>
          <p14:tracePt t="23719" x="11539538" y="2366963"/>
          <p14:tracePt t="23722" x="11539538" y="2371725"/>
          <p14:tracePt t="23725" x="11544300" y="2371725"/>
          <p14:tracePt t="23725" x="11544300" y="2378075"/>
          <p14:tracePt t="23728" x="11544300" y="2382838"/>
          <p14:tracePt t="23730" x="11544300" y="2389188"/>
          <p14:tracePt t="23733" x="11544300" y="2393950"/>
          <p14:tracePt t="23734" x="11544300" y="2400300"/>
          <p14:tracePt t="23736" x="11550650" y="2400300"/>
          <p14:tracePt t="23737" x="11550650" y="2406650"/>
          <p14:tracePt t="23740" x="11550650" y="2411413"/>
          <p14:tracePt t="23743" x="11550650" y="2417763"/>
          <p14:tracePt t="23746" x="11550650" y="2422525"/>
          <p14:tracePt t="23749" x="11550650" y="2428875"/>
          <p14:tracePt t="23750" x="11550650" y="2433638"/>
          <p14:tracePt t="23751" x="11557000" y="2433638"/>
          <p14:tracePt t="23753" x="11557000" y="2439988"/>
          <p14:tracePt t="23756" x="11557000" y="2444750"/>
          <p14:tracePt t="23760" x="11557000" y="2451100"/>
          <p14:tracePt t="23762" x="11557000" y="2455863"/>
          <p14:tracePt t="23764" x="11561763" y="2455863"/>
          <p14:tracePt t="23765" x="11561763" y="2462213"/>
          <p14:tracePt t="23768" x="11561763" y="2466975"/>
          <p14:tracePt t="23770" x="11561763" y="2473325"/>
          <p14:tracePt t="23774" x="11561763" y="2479675"/>
          <p14:tracePt t="23776" x="11561763" y="2484438"/>
          <p14:tracePt t="23779" x="11561763" y="2490788"/>
          <p14:tracePt t="23781" x="11561763" y="2495550"/>
          <p14:tracePt t="23783" x="11561763" y="2501900"/>
          <p14:tracePt t="23786" x="11561763" y="2506663"/>
          <p14:tracePt t="23787" x="11561763" y="2513013"/>
          <p14:tracePt t="23789" x="11561763" y="2517775"/>
          <p14:tracePt t="23791" x="11561763" y="2524125"/>
          <p14:tracePt t="23793" x="11561763" y="2528888"/>
          <p14:tracePt t="23795" x="11561763" y="2535238"/>
          <p14:tracePt t="23796" x="11561763" y="2541588"/>
          <p14:tracePt t="23798" x="11561763" y="2546350"/>
          <p14:tracePt t="23800" x="11561763" y="2552700"/>
          <p14:tracePt t="23801" x="11561763" y="2557463"/>
          <p14:tracePt t="23803" x="11561763" y="2563813"/>
          <p14:tracePt t="23805" x="11557000" y="2568575"/>
          <p14:tracePt t="23807" x="11557000" y="2574925"/>
          <p14:tracePt t="23809" x="11557000" y="2579688"/>
          <p14:tracePt t="23809" x="11557000" y="2586038"/>
          <p14:tracePt t="23811" x="11550650" y="2590800"/>
          <p14:tracePt t="23813" x="11550650" y="2597150"/>
          <p14:tracePt t="23815" x="11544300" y="2601913"/>
          <p14:tracePt t="23816" x="11544300" y="2608263"/>
          <p14:tracePt t="23818" x="11539538" y="2614613"/>
          <p14:tracePt t="23819" x="11539538" y="2619375"/>
          <p14:tracePt t="23820" x="11539538" y="2625725"/>
          <p14:tracePt t="23822" x="11533188" y="2630488"/>
          <p14:tracePt t="23823" x="11533188" y="2636838"/>
          <p14:tracePt t="23825" x="11533188" y="2641600"/>
          <p14:tracePt t="23826" x="11533188" y="2647950"/>
          <p14:tracePt t="23827" x="11533188" y="2652713"/>
          <p14:tracePt t="23829" x="11528425" y="2652713"/>
          <p14:tracePt t="23829" x="11528425" y="2659063"/>
          <p14:tracePt t="23830" x="11528425" y="2663825"/>
          <p14:tracePt t="23832" x="11522075" y="2670175"/>
          <p14:tracePt t="23833" x="11522075" y="2676525"/>
          <p14:tracePt t="23836" x="11517313" y="2681288"/>
          <p14:tracePt t="23836" x="11517313" y="2687638"/>
          <p14:tracePt t="23838" x="11517313" y="2692400"/>
          <p14:tracePt t="23839" x="11510963" y="2698750"/>
          <p14:tracePt t="23841" x="11506200" y="2703513"/>
          <p14:tracePt t="23843" x="11506200" y="2709863"/>
          <p14:tracePt t="23844" x="11506200" y="2714625"/>
          <p14:tracePt t="23845" x="11499850" y="2720975"/>
          <p14:tracePt t="23846" x="11499850" y="2725738"/>
          <p14:tracePt t="23848" x="11499850" y="2732088"/>
          <p14:tracePt t="23849" x="11495088" y="2732088"/>
          <p14:tracePt t="23850" x="11495088" y="2736850"/>
          <p14:tracePt t="23852" x="11495088" y="2743200"/>
          <p14:tracePt t="23853" x="11488738" y="2743200"/>
          <p14:tracePt t="23854" x="11488738" y="2749550"/>
          <p14:tracePt t="23857" x="11488738" y="2754313"/>
          <p14:tracePt t="23857" x="11482388" y="2754313"/>
          <p14:tracePt t="23858" x="11482388" y="2760663"/>
          <p14:tracePt t="23860" x="11482388" y="2765425"/>
          <p14:tracePt t="23862" x="11477625" y="2765425"/>
          <p14:tracePt t="23863" x="11477625" y="2771775"/>
          <p14:tracePt t="23868" x="11477625" y="2776538"/>
          <p14:tracePt t="23869" x="11471275" y="2776538"/>
          <p14:tracePt t="23874" x="11471275" y="2782888"/>
          <p14:tracePt t="23875" x="11466513" y="2782888"/>
          <p14:tracePt t="23878" x="11466513" y="2787650"/>
          <p14:tracePt t="23882" x="11460163" y="2787650"/>
          <p14:tracePt t="23890" x="11455400" y="2787650"/>
          <p14:tracePt t="23898" x="11449050" y="2787650"/>
          <p14:tracePt t="23904" x="11444288" y="2787650"/>
          <p14:tracePt t="23911" x="11437938" y="2787650"/>
          <p14:tracePt t="23913" x="11437938" y="2794000"/>
          <p14:tracePt t="23916" x="11433175" y="2794000"/>
          <p14:tracePt t="23921" x="11426825" y="2794000"/>
          <p14:tracePt t="23924" x="11420475" y="2794000"/>
          <p14:tracePt t="23928" x="11415713" y="2794000"/>
          <p14:tracePt t="23934" x="11409363" y="2794000"/>
          <p14:tracePt t="23937" x="11409363" y="2798763"/>
          <p14:tracePt t="23938" x="11404600" y="2798763"/>
          <p14:tracePt t="23943" x="11398250" y="2798763"/>
          <p14:tracePt t="23947" x="11393488" y="2798763"/>
          <p14:tracePt t="23951" x="11387138" y="2798763"/>
          <p14:tracePt t="23958" x="11382375" y="2798763"/>
          <p14:tracePt t="23963" x="11376025" y="2798763"/>
          <p14:tracePt t="23968" x="11371263" y="2798763"/>
          <p14:tracePt t="23971" x="11364913" y="2798763"/>
          <p14:tracePt t="23975" x="11358563" y="2798763"/>
          <p14:tracePt t="23977" x="11353800" y="2798763"/>
          <p14:tracePt t="23982" x="11347450" y="2798763"/>
          <p14:tracePt t="23985" x="11342688" y="2798763"/>
          <p14:tracePt t="23989" x="11336338" y="2798763"/>
          <p14:tracePt t="23990" x="11331575" y="2798763"/>
          <p14:tracePt t="23993" x="11325225" y="2798763"/>
          <p14:tracePt t="23995" x="11320463" y="2798763"/>
          <p14:tracePt t="23997" x="11320463" y="2805113"/>
          <p14:tracePt t="23999" x="11314113" y="2805113"/>
          <p14:tracePt t="24003" x="11309350" y="2805113"/>
          <p14:tracePt t="24005" x="11303000" y="2805113"/>
          <p14:tracePt t="24007" x="11296650" y="2805113"/>
          <p14:tracePt t="24010" x="11291888" y="2805113"/>
          <p14:tracePt t="24012" x="11285538" y="2805113"/>
          <p14:tracePt t="24015" x="11280775" y="2805113"/>
          <p14:tracePt t="24018" x="11274425" y="2805113"/>
          <p14:tracePt t="24020" x="11269663" y="2805113"/>
          <p14:tracePt t="24023" x="11263313" y="2805113"/>
          <p14:tracePt t="24024" x="11258550" y="2805113"/>
          <p14:tracePt t="24026" x="11252200" y="2805113"/>
          <p14:tracePt t="24027" x="11247438" y="2805113"/>
          <p14:tracePt t="24029" x="11241088" y="2805113"/>
          <p14:tracePt t="24031" x="11236325" y="2805113"/>
          <p14:tracePt t="24034" x="11229975" y="2805113"/>
          <p14:tracePt t="24036" x="11223625" y="2805113"/>
          <p14:tracePt t="24038" x="11218863" y="2805113"/>
          <p14:tracePt t="24039" x="11212513" y="2805113"/>
          <p14:tracePt t="24041" x="11207750" y="2805113"/>
          <p14:tracePt t="24043" x="11201400" y="2805113"/>
          <p14:tracePt t="24045" x="11196638" y="2805113"/>
          <p14:tracePt t="24048" x="11190288" y="2805113"/>
          <p14:tracePt t="24049" x="11190288" y="2798763"/>
          <p14:tracePt t="24050" x="11185525" y="2798763"/>
          <p14:tracePt t="24052" x="11179175" y="2798763"/>
          <p14:tracePt t="24055" x="11174413" y="2798763"/>
          <p14:tracePt t="24057" x="11168063" y="2798763"/>
          <p14:tracePt t="24060" x="11161713" y="2798763"/>
          <p14:tracePt t="24064" x="11156950" y="2798763"/>
          <p14:tracePt t="24068" x="11150600" y="2798763"/>
          <p14:tracePt t="24070" x="11145838" y="2798763"/>
          <p14:tracePt t="24073" x="11139488" y="2798763"/>
          <p14:tracePt t="24076" x="11134725" y="2798763"/>
          <p14:tracePt t="24079" x="11128375" y="2798763"/>
          <p14:tracePt t="24082" x="11123613" y="2798763"/>
          <p14:tracePt t="24084" x="11117263" y="2798763"/>
          <p14:tracePt t="24087" x="11112500" y="2798763"/>
          <p14:tracePt t="24088" x="11106150" y="2798763"/>
          <p14:tracePt t="24091" x="11099800" y="2798763"/>
          <p14:tracePt t="24093" x="11095038" y="2798763"/>
          <p14:tracePt t="24097" x="11088688" y="2798763"/>
          <p14:tracePt t="24100" x="11083925" y="2798763"/>
          <p14:tracePt t="24101" x="11077575" y="2798763"/>
          <p14:tracePt t="24104" x="11072813" y="2798763"/>
          <p14:tracePt t="24105" x="11066463" y="2798763"/>
          <p14:tracePt t="24109" x="11061700" y="2798763"/>
          <p14:tracePt t="24110" x="11055350" y="2798763"/>
          <p14:tracePt t="24114" x="11050588" y="2798763"/>
          <p14:tracePt t="24115" x="11044238" y="2798763"/>
          <p14:tracePt t="24117" x="11037888" y="2798763"/>
          <p14:tracePt t="24119" x="11033125" y="2798763"/>
          <p14:tracePt t="24121" x="11026775" y="2798763"/>
          <p14:tracePt t="24122" x="11026775" y="2805113"/>
          <p14:tracePt t="24123" x="11022013" y="2805113"/>
          <p14:tracePt t="24124" x="11015663" y="2805113"/>
          <p14:tracePt t="24126" x="11010900" y="2805113"/>
          <p14:tracePt t="24128" x="11004550" y="2809875"/>
          <p14:tracePt t="24129" x="10999788" y="2809875"/>
          <p14:tracePt t="24130" x="10993438" y="2809875"/>
          <p14:tracePt t="24133" x="10988675" y="2809875"/>
          <p14:tracePt t="24134" x="10982325" y="2816225"/>
          <p14:tracePt t="24135" x="10975975" y="2816225"/>
          <p14:tracePt t="24136" x="10971213" y="2816225"/>
          <p14:tracePt t="24138" x="10964863" y="2816225"/>
          <p14:tracePt t="24139" x="10960100" y="2822575"/>
          <p14:tracePt t="24140" x="10953750" y="2822575"/>
          <p14:tracePt t="24141" x="10948988" y="2822575"/>
          <p14:tracePt t="24142" x="10942638" y="2822575"/>
          <p14:tracePt t="24143" x="10937875" y="2827338"/>
          <p14:tracePt t="24144" x="10931525" y="2827338"/>
          <p14:tracePt t="24145" x="10926763" y="2827338"/>
          <p14:tracePt t="24146" x="10920413" y="2833688"/>
          <p14:tracePt t="24147" x="10914063" y="2833688"/>
          <p14:tracePt t="24148" x="10909300" y="2838450"/>
          <p14:tracePt t="24149" x="10902950" y="2838450"/>
          <p14:tracePt t="24150" x="10898188" y="2838450"/>
          <p14:tracePt t="24151" x="10887075" y="2844800"/>
          <p14:tracePt t="24152" x="10880725" y="2844800"/>
          <p14:tracePt t="24153" x="10875963" y="2844800"/>
          <p14:tracePt t="24154" x="10869613" y="2849563"/>
          <p14:tracePt t="24155" x="10864850" y="2849563"/>
          <p14:tracePt t="24156" x="10853738" y="2849563"/>
          <p14:tracePt t="24157" x="10847388" y="2855913"/>
          <p14:tracePt t="24158" x="10841038" y="2855913"/>
          <p14:tracePt t="24159" x="10836275" y="2855913"/>
          <p14:tracePt t="24160" x="10829925" y="2855913"/>
          <p14:tracePt t="24161" x="10825163" y="2860675"/>
          <p14:tracePt t="24162" x="10814050" y="2860675"/>
          <p14:tracePt t="24163" x="10807700" y="2860675"/>
          <p14:tracePt t="24164" x="10802938" y="2860675"/>
          <p14:tracePt t="24165" x="10796588" y="2860675"/>
          <p14:tracePt t="24166" x="10791825" y="2867025"/>
          <p14:tracePt t="24168" x="10785475" y="2871788"/>
          <p14:tracePt t="24169" x="10779125" y="2871788"/>
          <p14:tracePt t="24170" x="10768013" y="2871788"/>
          <p14:tracePt t="24170" x="10763250" y="2878138"/>
          <p14:tracePt t="24171" x="10756900" y="2878138"/>
          <p14:tracePt t="24172" x="10745788" y="2878138"/>
          <p14:tracePt t="24173" x="10741025" y="2884488"/>
          <p14:tracePt t="24174" x="10734675" y="2884488"/>
          <p14:tracePt t="24175" x="10729913" y="2884488"/>
          <p14:tracePt t="24176" x="10717213" y="2889250"/>
          <p14:tracePt t="24177" x="10712450" y="2889250"/>
          <p14:tracePt t="24178" x="10701338" y="2895600"/>
          <p14:tracePt t="24179" x="10694988" y="2895600"/>
          <p14:tracePt t="24180" x="10683875" y="2900363"/>
          <p14:tracePt t="24181" x="10679113" y="2900363"/>
          <p14:tracePt t="24182" x="10668000" y="2906713"/>
          <p14:tracePt t="24183" x="10661650" y="2906713"/>
          <p14:tracePt t="24184" x="10650538" y="2911475"/>
          <p14:tracePt t="24185" x="10644188" y="2911475"/>
          <p14:tracePt t="24186" x="10633075" y="2917825"/>
          <p14:tracePt t="24187" x="10628313" y="2917825"/>
          <p14:tracePt t="24188" x="10617200" y="2917825"/>
          <p14:tracePt t="24190" x="10610850" y="2922588"/>
          <p14:tracePt t="24191" x="10599738" y="2922588"/>
          <p14:tracePt t="24191" x="10588625" y="2922588"/>
          <p14:tracePt t="24192" x="10582275" y="2928938"/>
          <p14:tracePt t="24193" x="10571163" y="2928938"/>
          <p14:tracePt t="24194" x="10566400" y="2933700"/>
          <p14:tracePt t="24195" x="10555288" y="2933700"/>
          <p14:tracePt t="24196" x="10544175" y="2940050"/>
          <p14:tracePt t="24197" x="10537825" y="2944813"/>
          <p14:tracePt t="24198" x="10526713" y="2944813"/>
          <p14:tracePt t="24199" x="10515600" y="2944813"/>
          <p14:tracePt t="24200" x="10509250" y="2951163"/>
          <p14:tracePt t="24201" x="10498138" y="2951163"/>
          <p14:tracePt t="24202" x="10482263" y="2957513"/>
          <p14:tracePt t="24204" x="10475913" y="2957513"/>
          <p14:tracePt t="24204" x="10464800" y="2962275"/>
          <p14:tracePt t="24205" x="10453688" y="2962275"/>
          <p14:tracePt t="24206" x="10442575" y="2968625"/>
          <p14:tracePt t="24207" x="10431463" y="2973388"/>
          <p14:tracePt t="24208" x="10420350" y="2979738"/>
          <p14:tracePt t="24209" x="10409238" y="2979738"/>
          <p14:tracePt t="24211" x="10396538" y="2984500"/>
          <p14:tracePt t="24211" x="10385425" y="2984500"/>
          <p14:tracePt t="24212" x="10374313" y="2990850"/>
          <p14:tracePt t="24213" x="10358438" y="2995613"/>
          <p14:tracePt t="24214" x="10340975" y="2995613"/>
          <p14:tracePt t="24215" x="10329863" y="3001963"/>
          <p14:tracePt t="24216" x="10318750" y="3006725"/>
          <p14:tracePt t="24218" x="10301288" y="3013075"/>
          <p14:tracePt t="24219" x="10290175" y="3013075"/>
          <p14:tracePt t="24219" x="10272713" y="3019425"/>
          <p14:tracePt t="24220" x="10256838" y="3024188"/>
          <p14:tracePt t="24221" x="10239375" y="3030538"/>
          <p14:tracePt t="24222" x="10228263" y="3030538"/>
          <p14:tracePt t="24223" x="10217150" y="3035300"/>
          <p14:tracePt t="24225" x="10199688" y="3041650"/>
          <p14:tracePt t="24225" x="10183813" y="3041650"/>
          <p14:tracePt t="24226" x="10166350" y="3046413"/>
          <p14:tracePt t="24227" x="10155238" y="3052763"/>
          <p14:tracePt t="24228" x="10144125" y="3052763"/>
          <p14:tracePt t="24229" x="10126663" y="3057525"/>
          <p14:tracePt t="24230" x="10115550" y="3057525"/>
          <p14:tracePt t="24231" x="10104438" y="3063875"/>
          <p14:tracePt t="24232" x="10088563" y="3068638"/>
          <p14:tracePt t="24233" x="10075863" y="3068638"/>
          <p14:tracePt t="24234" x="10059988" y="3074988"/>
          <p14:tracePt t="24235" x="10048875" y="3074988"/>
          <p14:tracePt t="24236" x="10031413" y="3079750"/>
          <p14:tracePt t="24237" x="10020300" y="3086100"/>
          <p14:tracePt t="24239" x="10002838" y="3092450"/>
          <p14:tracePt t="24239" x="9986963" y="3092450"/>
          <p14:tracePt t="24240" x="9975850" y="3097213"/>
          <p14:tracePt t="24241" x="9964738" y="3103563"/>
          <p14:tracePt t="24242" x="9947275" y="3103563"/>
          <p14:tracePt t="24243" x="9929813" y="3108325"/>
          <p14:tracePt t="24244" x="9918700" y="3114675"/>
          <p14:tracePt t="24245" x="9902825" y="3114675"/>
          <p14:tracePt t="24246" x="9890125" y="3119438"/>
          <p14:tracePt t="24247" x="9867900" y="3125788"/>
          <p14:tracePt t="24248" x="9856788" y="3130550"/>
          <p14:tracePt t="24249" x="9840913" y="3130550"/>
          <p14:tracePt t="24250" x="9823450" y="3136900"/>
          <p14:tracePt t="24251" x="9812338" y="3141663"/>
          <p14:tracePt t="24252" x="9794875" y="3141663"/>
          <p14:tracePt t="24253" x="9779000" y="3148013"/>
          <p14:tracePt t="24254" x="9761538" y="3152775"/>
          <p14:tracePt t="24255" x="9744075" y="3159125"/>
          <p14:tracePt t="24256" x="9732963" y="3165475"/>
          <p14:tracePt t="24257" x="9717088" y="3165475"/>
          <p14:tracePt t="24258" x="9705975" y="3170238"/>
          <p14:tracePt t="24259" x="9682163" y="3170238"/>
          <p14:tracePt t="24260" x="9671050" y="3176588"/>
          <p14:tracePt t="24261" x="9655175" y="3176588"/>
          <p14:tracePt t="24262" x="9644063" y="3181350"/>
          <p14:tracePt t="24263" x="9626600" y="3187700"/>
          <p14:tracePt t="24264" x="9615488" y="3192463"/>
          <p14:tracePt t="24265" x="9598025" y="3192463"/>
          <p14:tracePt t="24266" x="9582150" y="3198813"/>
          <p14:tracePt t="24267" x="9569450" y="3198813"/>
          <p14:tracePt t="24268" x="9553575" y="3203575"/>
          <p14:tracePt t="24269" x="9542463" y="3203575"/>
          <p14:tracePt t="24270" x="9525000" y="3209925"/>
          <p14:tracePt t="24271" x="9507538" y="3209925"/>
          <p14:tracePt t="24272" x="9496425" y="3209925"/>
          <p14:tracePt t="24273" x="9480550" y="3214688"/>
          <p14:tracePt t="24274" x="9469438" y="3214688"/>
          <p14:tracePt t="24275" x="9458325" y="3214688"/>
          <p14:tracePt t="24276" x="9440863" y="3221038"/>
          <p14:tracePt t="24277" x="9429750" y="3221038"/>
          <p14:tracePt t="24278" x="9418638" y="3221038"/>
          <p14:tracePt t="24279" x="9407525" y="3227388"/>
          <p14:tracePt t="24280" x="9396413" y="3227388"/>
          <p14:tracePt t="24281" x="9385300" y="3232150"/>
          <p14:tracePt t="24282" x="9372600" y="3232150"/>
          <p14:tracePt t="24283" x="9361488" y="3232150"/>
          <p14:tracePt t="24284" x="9350375" y="3238500"/>
          <p14:tracePt t="24285" x="9345613" y="3238500"/>
          <p14:tracePt t="24286" x="9334500" y="3238500"/>
          <p14:tracePt t="24287" x="9323388" y="3238500"/>
          <p14:tracePt t="24288" x="9310688" y="3243263"/>
          <p14:tracePt t="24289" x="9305925" y="3243263"/>
          <p14:tracePt t="24290" x="9294813" y="3243263"/>
          <p14:tracePt t="24291" x="9288463" y="3243263"/>
          <p14:tracePt t="24292" x="9283700" y="3243263"/>
          <p14:tracePt t="24293" x="9277350" y="3243263"/>
          <p14:tracePt t="24295" x="9266238" y="3243263"/>
          <p14:tracePt t="24295" x="9261475" y="3243263"/>
          <p14:tracePt t="24296" x="9255125" y="3243263"/>
          <p14:tracePt t="24297" x="9248775" y="3243263"/>
          <p14:tracePt t="24298" x="9248775" y="3249613"/>
          <p14:tracePt t="24299" x="9244013" y="3249613"/>
          <p14:tracePt t="24300" x="9237663" y="3249613"/>
          <p14:tracePt t="24303" x="9232900" y="3249613"/>
          <p14:tracePt t="24305" x="9226550" y="3249613"/>
          <p14:tracePt t="24445" x="9221788" y="3249613"/>
          <p14:tracePt t="24496" x="9215438" y="3249613"/>
          <p14:tracePt t="24500" x="9210675" y="3249613"/>
          <p14:tracePt t="24501" x="9204325" y="3249613"/>
          <p14:tracePt t="24503" x="9199563" y="3249613"/>
          <p14:tracePt t="24505" x="9193213" y="3249613"/>
          <p14:tracePt t="24506" x="9186863" y="3249613"/>
          <p14:tracePt t="24508" x="9182100" y="3249613"/>
          <p14:tracePt t="24510" x="9175750" y="3249613"/>
          <p14:tracePt t="24513" x="9170988" y="3249613"/>
          <p14:tracePt t="24515" x="9164638" y="3249613"/>
          <p14:tracePt t="24517" x="9159875" y="3249613"/>
          <p14:tracePt t="24519" x="9153525" y="3249613"/>
          <p14:tracePt t="24520" x="9153525" y="3254375"/>
          <p14:tracePt t="24522" x="9148763" y="3254375"/>
          <p14:tracePt t="24525" x="9142413" y="3254375"/>
          <p14:tracePt t="24528" x="9137650" y="3254375"/>
          <p14:tracePt t="24532" x="9131300" y="3254375"/>
          <p14:tracePt t="24535" x="9124950" y="3254375"/>
          <p14:tracePt t="24536" x="9124950" y="3260725"/>
          <p14:tracePt t="24538" x="9120188" y="3260725"/>
          <p14:tracePt t="24540" x="9113838" y="3260725"/>
          <p14:tracePt t="24545" x="9109075" y="3260725"/>
          <p14:tracePt t="24546" x="9109075" y="3265488"/>
          <p14:tracePt t="24547" x="9102725" y="3265488"/>
          <p14:tracePt t="24550" x="9097963" y="3265488"/>
          <p14:tracePt t="24553" x="9091613" y="3265488"/>
          <p14:tracePt t="24557" x="9086850" y="3265488"/>
          <p14:tracePt t="24559" x="9080500" y="3265488"/>
          <p14:tracePt t="24562" x="9075738" y="3265488"/>
          <p14:tracePt t="24565" x="9069388" y="3271838"/>
          <p14:tracePt t="24569" x="9063038" y="3271838"/>
          <p14:tracePt t="24572" x="9058275" y="3271838"/>
          <p14:tracePt t="24576" x="9051925" y="3271838"/>
          <p14:tracePt t="24580" x="9047163" y="3271838"/>
          <p14:tracePt t="24583" x="9040813" y="3271838"/>
          <p14:tracePt t="24589" x="9036050" y="3271838"/>
          <p14:tracePt t="24596" x="9029700" y="3271838"/>
          <p14:tracePt t="24601" x="9024938" y="3271838"/>
          <p14:tracePt t="24604" x="9018588" y="3271838"/>
          <p14:tracePt t="24608" x="9013825" y="3271838"/>
          <p14:tracePt t="24611" x="9007475" y="3271838"/>
          <p14:tracePt t="24615" x="9002713" y="3271838"/>
          <p14:tracePt t="24621" x="8996363" y="3271838"/>
          <p14:tracePt t="24624" x="8990013" y="3271838"/>
          <p14:tracePt t="24627" x="8985250" y="3271838"/>
          <p14:tracePt t="24630" x="8978900" y="3271838"/>
          <p14:tracePt t="24632" x="8974138" y="3271838"/>
          <p14:tracePt t="24634" x="8967788" y="3271838"/>
          <p14:tracePt t="24637" x="8963025" y="3271838"/>
          <p14:tracePt t="24640" x="8956675" y="3271838"/>
          <p14:tracePt t="24643" x="8951913" y="3271838"/>
          <p14:tracePt t="24645" x="8945563" y="3271838"/>
          <p14:tracePt t="24647" x="8940800" y="3271838"/>
          <p14:tracePt t="24649" x="8934450" y="3271838"/>
          <p14:tracePt t="24651" x="8928100" y="3271838"/>
          <p14:tracePt t="24653" x="8923338" y="3271838"/>
          <p14:tracePt t="24656" x="8916988" y="3265488"/>
          <p14:tracePt t="24657" x="8912225" y="3265488"/>
          <p14:tracePt t="24659" x="8905875" y="3265488"/>
          <p14:tracePt t="24660" x="8901113" y="3265488"/>
          <p14:tracePt t="24663" x="8894763" y="3265488"/>
          <p14:tracePt t="24665" x="8890000" y="3265488"/>
          <p14:tracePt t="24667" x="8883650" y="3265488"/>
          <p14:tracePt t="24669" x="8878888" y="3260725"/>
          <p14:tracePt t="24672" x="8872538" y="3260725"/>
          <p14:tracePt t="24675" x="8866188" y="3260725"/>
          <p14:tracePt t="24677" x="8861425" y="3260725"/>
          <p14:tracePt t="24681" x="8855075" y="3260725"/>
          <p14:tracePt t="24685" x="8850313" y="3260725"/>
          <p14:tracePt t="24691" x="8843963" y="3260725"/>
          <p14:tracePt t="24696" x="8839200" y="3260725"/>
          <p14:tracePt t="24702" x="8832850" y="3260725"/>
          <p14:tracePt t="24706" x="8828088" y="3260725"/>
          <p14:tracePt t="24713" x="8821738" y="3260725"/>
          <p14:tracePt t="24716" x="8821738" y="3254375"/>
          <p14:tracePt t="24718" x="8816975" y="3254375"/>
          <p14:tracePt t="24721" x="8810625" y="3254375"/>
          <p14:tracePt t="24725" x="8804275" y="3254375"/>
          <p14:tracePt t="24729" x="8799513" y="3254375"/>
          <p14:tracePt t="24732" x="8793163" y="3254375"/>
          <p14:tracePt t="24734" x="8788400" y="3254375"/>
          <p14:tracePt t="24739" x="8782050" y="3254375"/>
          <p14:tracePt t="24740" x="8777288" y="3254375"/>
          <p14:tracePt t="24743" x="8770938" y="3254375"/>
          <p14:tracePt t="24746" x="8766175" y="3254375"/>
          <p14:tracePt t="24748" x="8759825" y="3254375"/>
          <p14:tracePt t="24749" x="8755063" y="3254375"/>
          <p14:tracePt t="24751" x="8748713" y="3254375"/>
          <p14:tracePt t="24753" x="8742363" y="3254375"/>
          <p14:tracePt t="24755" x="8737600" y="3254375"/>
          <p14:tracePt t="24757" x="8731250" y="3254375"/>
          <p14:tracePt t="24759" x="8726488" y="3254375"/>
          <p14:tracePt t="24760" x="8720138" y="3254375"/>
          <p14:tracePt t="24762" x="8715375" y="3254375"/>
          <p14:tracePt t="24763" x="8715375" y="3260725"/>
          <p14:tracePt t="24764" x="8709025" y="3260725"/>
          <p14:tracePt t="24766" x="8704263" y="3260725"/>
          <p14:tracePt t="24767" x="8704263" y="3265488"/>
          <p14:tracePt t="24769" x="8697913" y="3265488"/>
          <p14:tracePt t="24770" x="8693150" y="3265488"/>
          <p14:tracePt t="24774" x="8686800" y="3265488"/>
          <p14:tracePt t="24774" x="8682038" y="3265488"/>
          <p14:tracePt t="24775" x="8682038" y="3271838"/>
          <p14:tracePt t="24776" x="8675688" y="3271838"/>
          <p14:tracePt t="24779" x="8669338" y="3271838"/>
          <p14:tracePt t="24781" x="8664575" y="3271838"/>
          <p14:tracePt t="24782" x="8664575" y="3276600"/>
          <p14:tracePt t="24783" x="8658225" y="3276600"/>
          <p14:tracePt t="24786" x="8653463" y="3276600"/>
          <p14:tracePt t="24787" x="8647113" y="3276600"/>
          <p14:tracePt t="24789" x="8647113" y="3282950"/>
          <p14:tracePt t="24790" x="8642350" y="3282950"/>
          <p14:tracePt t="24793" x="8636000" y="3282950"/>
          <p14:tracePt t="24794" x="8631238" y="3282950"/>
          <p14:tracePt t="24796" x="8624888" y="3282950"/>
          <p14:tracePt t="24797" x="8624888" y="3287713"/>
          <p14:tracePt t="24798" x="8620125" y="3287713"/>
          <p14:tracePt t="24800" x="8613775" y="3287713"/>
          <p14:tracePt t="24802" x="8607425" y="3287713"/>
          <p14:tracePt t="24803" x="8607425" y="3294063"/>
          <p14:tracePt t="24805" x="8602663" y="3294063"/>
          <p14:tracePt t="24807" x="8596313" y="3294063"/>
          <p14:tracePt t="24809" x="8596313" y="3300413"/>
          <p14:tracePt t="24810" x="8591550" y="3300413"/>
          <p14:tracePt t="24817" x="8585200" y="3300413"/>
          <p14:tracePt t="24825" x="8580438" y="3300413"/>
          <p14:tracePt t="24831" x="8574088" y="3300413"/>
          <p14:tracePt t="24839" x="8574088" y="3305175"/>
          <p14:tracePt t="24974" x="8580438" y="3305175"/>
          <p14:tracePt t="24979" x="8585200" y="3305175"/>
          <p14:tracePt t="24983" x="8591550" y="3305175"/>
          <p14:tracePt t="24986" x="8596313" y="3305175"/>
          <p14:tracePt t="24989" x="8602663" y="3305175"/>
          <p14:tracePt t="24992" x="8607425" y="3305175"/>
          <p14:tracePt t="24994" x="8613775" y="3305175"/>
          <p14:tracePt t="24996" x="8620125" y="3305175"/>
          <p14:tracePt t="24999" x="8624888" y="3305175"/>
          <p14:tracePt t="25001" x="8631238" y="3305175"/>
          <p14:tracePt t="25003" x="8636000" y="3300413"/>
          <p14:tracePt t="25005" x="8642350" y="3300413"/>
          <p14:tracePt t="25007" x="8647113" y="3300413"/>
          <p14:tracePt t="25008" x="8653463" y="3294063"/>
          <p14:tracePt t="25010" x="8658225" y="3294063"/>
          <p14:tracePt t="25011" x="8664575" y="3294063"/>
          <p14:tracePt t="25013" x="8669338" y="3294063"/>
          <p14:tracePt t="25014" x="8675688" y="3287713"/>
          <p14:tracePt t="25016" x="8682038" y="3287713"/>
          <p14:tracePt t="25017" x="8686800" y="3287713"/>
          <p14:tracePt t="25018" x="8693150" y="3287713"/>
          <p14:tracePt t="25019" x="8693150" y="3282950"/>
          <p14:tracePt t="25020" x="8697913" y="3282950"/>
          <p14:tracePt t="25021" x="8704263" y="3282950"/>
          <p14:tracePt t="25023" x="8709025" y="3276600"/>
          <p14:tracePt t="25024" x="8715375" y="3276600"/>
          <p14:tracePt t="25025" x="8720138" y="3276600"/>
          <p14:tracePt t="25026" x="8726488" y="3276600"/>
          <p14:tracePt t="25027" x="8726488" y="3271838"/>
          <p14:tracePt t="25028" x="8731250" y="3271838"/>
          <p14:tracePt t="25029" x="8737600" y="3271838"/>
          <p14:tracePt t="25031" x="8742363" y="3265488"/>
          <p14:tracePt t="25032" x="8748713" y="3265488"/>
          <p14:tracePt t="25033" x="8755063" y="3260725"/>
          <p14:tracePt t="25034" x="8759825" y="3260725"/>
          <p14:tracePt t="25036" x="8766175" y="3260725"/>
          <p14:tracePt t="25037" x="8770938" y="3254375"/>
          <p14:tracePt t="25038" x="8777288" y="3254375"/>
          <p14:tracePt t="25040" x="8782050" y="3249613"/>
          <p14:tracePt t="25041" x="8788400" y="3249613"/>
          <p14:tracePt t="25042" x="8793163" y="3249613"/>
          <p14:tracePt t="25045" x="8799513" y="3243263"/>
          <p14:tracePt t="25045" x="8804275" y="3243263"/>
          <p14:tracePt t="25047" x="8810625" y="3238500"/>
          <p14:tracePt t="25048" x="8816975" y="3238500"/>
          <p14:tracePt t="25050" x="8821738" y="3232150"/>
          <p14:tracePt t="25051" x="8828088" y="3232150"/>
          <p14:tracePt t="25052" x="8832850" y="3227388"/>
          <p14:tracePt t="25054" x="8839200" y="3227388"/>
          <p14:tracePt t="25056" x="8843963" y="3221038"/>
          <p14:tracePt t="25057" x="8850313" y="3221038"/>
          <p14:tracePt t="25059" x="8855075" y="3214688"/>
          <p14:tracePt t="25060" x="8861425" y="3214688"/>
          <p14:tracePt t="25061" x="8866188" y="3214688"/>
          <p14:tracePt t="25063" x="8872538" y="3214688"/>
          <p14:tracePt t="25064" x="8878888" y="3209925"/>
          <p14:tracePt t="25066" x="8883650" y="3209925"/>
          <p14:tracePt t="25067" x="8890000" y="3209925"/>
          <p14:tracePt t="25068" x="8894763" y="3209925"/>
          <p14:tracePt t="25069" x="8901113" y="3203575"/>
          <p14:tracePt t="25070" x="8905875" y="3203575"/>
          <p14:tracePt t="25072" x="8912225" y="3203575"/>
          <p14:tracePt t="25073" x="8916988" y="3203575"/>
          <p14:tracePt t="25074" x="8923338" y="3203575"/>
          <p14:tracePt t="25075" x="8928100" y="3198813"/>
          <p14:tracePt t="25076" x="8934450" y="3198813"/>
          <p14:tracePt t="25077" x="8940800" y="3198813"/>
          <p14:tracePt t="25079" x="8945563" y="3192463"/>
          <p14:tracePt t="25079" x="8951913" y="3192463"/>
          <p14:tracePt t="25080" x="8956675" y="3192463"/>
          <p14:tracePt t="25082" x="8967788" y="3192463"/>
          <p14:tracePt t="25083" x="8974138" y="3192463"/>
          <p14:tracePt t="25084" x="8978900" y="3192463"/>
          <p14:tracePt t="25086" x="8985250" y="3192463"/>
          <p14:tracePt t="25087" x="8990013" y="3187700"/>
          <p14:tracePt t="25088" x="8996363" y="3187700"/>
          <p14:tracePt t="25089" x="9002713" y="3187700"/>
          <p14:tracePt t="25090" x="9013825" y="3187700"/>
          <p14:tracePt t="25093" x="9018588" y="3187700"/>
          <p14:tracePt t="25093" x="9024938" y="3187700"/>
          <p14:tracePt t="25094" x="9029700" y="3187700"/>
          <p14:tracePt t="25095" x="9036050" y="3187700"/>
          <p14:tracePt t="25096" x="9040813" y="3187700"/>
          <p14:tracePt t="25097" x="9047163" y="3187700"/>
          <p14:tracePt t="25098" x="9051925" y="3187700"/>
          <p14:tracePt t="25100" x="9058275" y="3187700"/>
          <p14:tracePt t="25100" x="9063038" y="3187700"/>
          <p14:tracePt t="25101" x="9069388" y="3187700"/>
          <p14:tracePt t="25103" x="9075738" y="3187700"/>
          <p14:tracePt t="25104" x="9080500" y="3187700"/>
          <p14:tracePt t="25105" x="9086850" y="3187700"/>
          <p14:tracePt t="25106" x="9091613" y="3187700"/>
          <p14:tracePt t="25107" x="9097963" y="3187700"/>
          <p14:tracePt t="25108" x="9102725" y="3187700"/>
          <p14:tracePt t="25110" x="9109075" y="3187700"/>
          <p14:tracePt t="25111" x="9113838" y="3187700"/>
          <p14:tracePt t="25112" x="9120188" y="3187700"/>
          <p14:tracePt t="25114" x="9124950" y="3187700"/>
          <p14:tracePt t="25114" x="9131300" y="3187700"/>
          <p14:tracePt t="25115" x="9137650" y="3187700"/>
          <p14:tracePt t="25116" x="9142413" y="3187700"/>
          <p14:tracePt t="25117" x="9148763" y="3187700"/>
          <p14:tracePt t="25119" x="9159875" y="3187700"/>
          <p14:tracePt t="25121" x="9164638" y="3187700"/>
          <p14:tracePt t="25122" x="9170988" y="3187700"/>
          <p14:tracePt t="25123" x="9175750" y="3187700"/>
          <p14:tracePt t="25125" x="9182100" y="3187700"/>
          <p14:tracePt t="25126" x="9186863" y="3192463"/>
          <p14:tracePt t="25127" x="9193213" y="3192463"/>
          <p14:tracePt t="25128" x="9199563" y="3192463"/>
          <p14:tracePt t="25129" x="9204325" y="3192463"/>
          <p14:tracePt t="25130" x="9210675" y="3192463"/>
          <p14:tracePt t="25132" x="9215438" y="3198813"/>
          <p14:tracePt t="25133" x="9221788" y="3198813"/>
          <p14:tracePt t="25135" x="9226550" y="3198813"/>
          <p14:tracePt t="25135" x="9232900" y="3198813"/>
          <p14:tracePt t="25136" x="9237663" y="3203575"/>
          <p14:tracePt t="25137" x="9244013" y="3203575"/>
          <p14:tracePt t="25139" x="9248775" y="3203575"/>
          <p14:tracePt t="25140" x="9255125" y="3209925"/>
          <p14:tracePt t="25142" x="9266238" y="3209925"/>
          <p14:tracePt t="25143" x="9272588" y="3209925"/>
          <p14:tracePt t="25144" x="9272588" y="3214688"/>
          <p14:tracePt t="25145" x="9277350" y="3214688"/>
          <p14:tracePt t="25146" x="9283700" y="3214688"/>
          <p14:tracePt t="25147" x="9288463" y="3214688"/>
          <p14:tracePt t="25149" x="9294813" y="3221038"/>
          <p14:tracePt t="25149" x="9299575" y="3221038"/>
          <p14:tracePt t="25150" x="9305925" y="3221038"/>
          <p14:tracePt t="25151" x="9310688" y="3227388"/>
          <p14:tracePt t="25152" x="9317038" y="3227388"/>
          <p14:tracePt t="25153" x="9323388" y="3232150"/>
          <p14:tracePt t="25154" x="9334500" y="3232150"/>
          <p14:tracePt t="25155" x="9339263" y="3238500"/>
          <p14:tracePt t="25156" x="9345613" y="3238500"/>
          <p14:tracePt t="25157" x="9350375" y="3243263"/>
          <p14:tracePt t="25158" x="9356725" y="3243263"/>
          <p14:tracePt t="25159" x="9367838" y="3249613"/>
          <p14:tracePt t="25160" x="9372600" y="3249613"/>
          <p14:tracePt t="25161" x="9378950" y="3254375"/>
          <p14:tracePt t="25163" x="9390063" y="3254375"/>
          <p14:tracePt t="25163" x="9396413" y="3260725"/>
          <p14:tracePt t="25164" x="9407525" y="3260725"/>
          <p14:tracePt t="25165" x="9412288" y="3265488"/>
          <p14:tracePt t="25166" x="9418638" y="3271838"/>
          <p14:tracePt t="25167" x="9429750" y="3271838"/>
          <p14:tracePt t="25168" x="9434513" y="3276600"/>
          <p14:tracePt t="25169" x="9445625" y="3276600"/>
          <p14:tracePt t="25170" x="9451975" y="3282950"/>
          <p14:tracePt t="25171" x="9463088" y="3282950"/>
          <p14:tracePt t="25172" x="9469438" y="3287713"/>
          <p14:tracePt t="25173" x="9480550" y="3287713"/>
          <p14:tracePt t="25174" x="9485313" y="3294063"/>
          <p14:tracePt t="25175" x="9496425" y="3294063"/>
          <p14:tracePt t="25176" x="9502775" y="3300413"/>
          <p14:tracePt t="25177" x="9507538" y="3305175"/>
          <p14:tracePt t="25178" x="9520238" y="3305175"/>
          <p14:tracePt t="25179" x="9531350" y="3311525"/>
          <p14:tracePt t="25180" x="9536113" y="3316288"/>
          <p14:tracePt t="25181" x="9542463" y="3316288"/>
          <p14:tracePt t="25182" x="9553575" y="3322638"/>
          <p14:tracePt t="25184" x="9558338" y="3322638"/>
          <p14:tracePt t="25185" x="9569450" y="3327400"/>
          <p14:tracePt t="25185" x="9575800" y="3327400"/>
          <p14:tracePt t="25186" x="9582150" y="3333750"/>
          <p14:tracePt t="25187" x="9593263" y="3338513"/>
          <p14:tracePt t="25188" x="9598025" y="3338513"/>
          <p14:tracePt t="25189" x="9604375" y="3344863"/>
          <p14:tracePt t="25190" x="9615488" y="3344863"/>
          <p14:tracePt t="25191" x="9620250" y="3349625"/>
          <p14:tracePt t="25192" x="9626600" y="3355975"/>
          <p14:tracePt t="25193" x="9631363" y="3355975"/>
          <p14:tracePt t="25194" x="9637713" y="3362325"/>
          <p14:tracePt t="25195" x="9644063" y="3362325"/>
          <p14:tracePt t="25196" x="9648825" y="3367088"/>
          <p14:tracePt t="25197" x="9659938" y="3367088"/>
          <p14:tracePt t="25198" x="9666288" y="3373438"/>
          <p14:tracePt t="25199" x="9671050" y="3378200"/>
          <p14:tracePt t="25200" x="9677400" y="3378200"/>
          <p14:tracePt t="25201" x="9682163" y="3384550"/>
          <p14:tracePt t="25202" x="9688513" y="3384550"/>
          <p14:tracePt t="25204" x="9693275" y="3389313"/>
          <p14:tracePt t="25204" x="9699625" y="3389313"/>
          <p14:tracePt t="25205" x="9705975" y="3395663"/>
          <p14:tracePt t="25206" x="9710738" y="3395663"/>
          <p14:tracePt t="25207" x="9717088" y="3400425"/>
          <p14:tracePt t="25208" x="9721850" y="3400425"/>
          <p14:tracePt t="25209" x="9728200" y="3406775"/>
          <p14:tracePt t="25211" x="9732963" y="3411538"/>
          <p14:tracePt t="25211" x="9739313" y="3411538"/>
          <p14:tracePt t="25212" x="9744075" y="3417888"/>
          <p14:tracePt t="25213" x="9744075" y="3422650"/>
          <p14:tracePt t="25214" x="9750425" y="3422650"/>
          <p14:tracePt t="25215" x="9755188" y="3429000"/>
          <p14:tracePt t="25216" x="9761538" y="3429000"/>
          <p14:tracePt t="25218" x="9761538" y="3435350"/>
          <p14:tracePt t="25218" x="9767888" y="3440113"/>
          <p14:tracePt t="25219" x="9772650" y="3440113"/>
          <p14:tracePt t="25220" x="9772650" y="3446463"/>
          <p14:tracePt t="25221" x="9779000" y="3446463"/>
          <p14:tracePt t="25222" x="9779000" y="3451225"/>
          <p14:tracePt t="25223" x="9783763" y="3457575"/>
          <p14:tracePt t="25225" x="9790113" y="3462338"/>
          <p14:tracePt t="25227" x="9794875" y="3468688"/>
          <p14:tracePt t="25229" x="9801225" y="3473450"/>
          <p14:tracePt t="25232" x="9805988" y="3479800"/>
          <p14:tracePt t="25233" x="9812338" y="3484563"/>
          <p14:tracePt t="25235" x="9812338" y="3490913"/>
          <p14:tracePt t="25236" x="9817100" y="3490913"/>
          <p14:tracePt t="25237" x="9817100" y="3495675"/>
          <p14:tracePt t="25239" x="9817100" y="3502025"/>
          <p14:tracePt t="25240" x="9823450" y="3502025"/>
          <p14:tracePt t="25242" x="9823450" y="3508375"/>
          <p14:tracePt t="25244" x="9823450" y="3513138"/>
          <p14:tracePt t="25246" x="9823450" y="3519488"/>
          <p14:tracePt t="25247" x="9828213" y="3519488"/>
          <p14:tracePt t="25248" x="9828213" y="3524250"/>
          <p14:tracePt t="25252" x="9828213" y="3530600"/>
          <p14:tracePt t="25254" x="9828213" y="3535363"/>
          <p14:tracePt t="25256" x="9828213" y="3541713"/>
          <p14:tracePt t="25257" x="9834563" y="3541713"/>
          <p14:tracePt t="25258" x="9834563" y="3546475"/>
          <p14:tracePt t="25260" x="9834563" y="3552825"/>
          <p14:tracePt t="25262" x="9834563" y="3557588"/>
          <p14:tracePt t="25264" x="9834563" y="3563938"/>
          <p14:tracePt t="25265" x="9840913" y="3563938"/>
          <p14:tracePt t="25266" x="9840913" y="3570288"/>
          <p14:tracePt t="25267" x="9840913" y="3575050"/>
          <p14:tracePt t="25269" x="9840913" y="3581400"/>
          <p14:tracePt t="25270" x="9845675" y="3586163"/>
          <p14:tracePt t="25272" x="9845675" y="3592513"/>
          <p14:tracePt t="25273" x="9845675" y="3597275"/>
          <p14:tracePt t="25275" x="9845675" y="3603625"/>
          <p14:tracePt t="25277" x="9845675" y="3608388"/>
          <p14:tracePt t="25278" x="9845675" y="3614738"/>
          <p14:tracePt t="25280" x="9845675" y="3619500"/>
          <p14:tracePt t="25282" x="9845675" y="3625850"/>
          <p14:tracePt t="25283" x="9845675" y="3630613"/>
          <p14:tracePt t="25284" x="9845675" y="3636963"/>
          <p14:tracePt t="25286" x="9845675" y="3643313"/>
          <p14:tracePt t="25288" x="9845675" y="3648075"/>
          <p14:tracePt t="25290" x="9845675" y="3654425"/>
          <p14:tracePt t="25291" x="9845675" y="3659188"/>
          <p14:tracePt t="25292" x="9845675" y="3665538"/>
          <p14:tracePt t="25294" x="9840913" y="3670300"/>
          <p14:tracePt t="25295" x="9840913" y="3676650"/>
          <p14:tracePt t="25297" x="9840913" y="3681413"/>
          <p14:tracePt t="25298" x="9840913" y="3687763"/>
          <p14:tracePt t="25299" x="9834563" y="3687763"/>
          <p14:tracePt t="25300" x="9834563" y="3692525"/>
          <p14:tracePt t="25301" x="9834563" y="3698875"/>
          <p14:tracePt t="25302" x="9834563" y="3705225"/>
          <p14:tracePt t="25304" x="9828213" y="3709988"/>
          <p14:tracePt t="25306" x="9828213" y="3716338"/>
          <p14:tracePt t="25307" x="9828213" y="3721100"/>
          <p14:tracePt t="25308" x="9823450" y="3721100"/>
          <p14:tracePt t="25309" x="9823450" y="3727450"/>
          <p14:tracePt t="25310" x="9823450" y="3732213"/>
          <p14:tracePt t="25312" x="9817100" y="3738563"/>
          <p14:tracePt t="25313" x="9817100" y="3743325"/>
          <p14:tracePt t="25315" x="9812338" y="3749675"/>
          <p14:tracePt t="25317" x="9805988" y="3754438"/>
          <p14:tracePt t="25318" x="9805988" y="3760788"/>
          <p14:tracePt t="25319" x="9801225" y="3760788"/>
          <p14:tracePt t="25320" x="9801225" y="3765550"/>
          <p14:tracePt t="25321" x="9801225" y="3771900"/>
          <p14:tracePt t="25322" x="9801225" y="3778250"/>
          <p14:tracePt t="25323" x="9794875" y="3783013"/>
          <p14:tracePt t="25325" x="9794875" y="3789363"/>
          <p14:tracePt t="25326" x="9794875" y="3794125"/>
          <p14:tracePt t="25327" x="9790113" y="3794125"/>
          <p14:tracePt t="25329" x="9790113" y="3800475"/>
          <p14:tracePt t="25330" x="9783763" y="3805238"/>
          <p14:tracePt t="25331" x="9783763" y="3811588"/>
          <p14:tracePt t="25332" x="9779000" y="3811588"/>
          <p14:tracePt t="25333" x="9779000" y="3816350"/>
          <p14:tracePt t="25334" x="9772650" y="3816350"/>
          <p14:tracePt t="25336" x="9767888" y="3822700"/>
          <p14:tracePt t="25336" x="9767888" y="3827463"/>
          <p14:tracePt t="25337" x="9761538" y="3827463"/>
          <p14:tracePt t="25338" x="9761538" y="3833813"/>
          <p14:tracePt t="25340" x="9755188" y="3838575"/>
          <p14:tracePt t="25341" x="9750425" y="3844925"/>
          <p14:tracePt t="25343" x="9750425" y="3851275"/>
          <p14:tracePt t="25343" x="9744075" y="3851275"/>
          <p14:tracePt t="25344" x="9739313" y="3856038"/>
          <p14:tracePt t="25345" x="9732963" y="3856038"/>
          <p14:tracePt t="25346" x="9732963" y="3862388"/>
          <p14:tracePt t="25347" x="9728200" y="3867150"/>
          <p14:tracePt t="25348" x="9721850" y="3867150"/>
          <p14:tracePt t="25349" x="9721850" y="3873500"/>
          <p14:tracePt t="25350" x="9717088" y="3878263"/>
          <p14:tracePt t="25351" x="9710738" y="3878263"/>
          <p14:tracePt t="25352" x="9705975" y="3884613"/>
          <p14:tracePt t="25353" x="9705975" y="3889375"/>
          <p14:tracePt t="25354" x="9699625" y="3889375"/>
          <p14:tracePt t="25355" x="9693275" y="3895725"/>
          <p14:tracePt t="25357" x="9688513" y="3895725"/>
          <p14:tracePt t="25358" x="9682163" y="3900488"/>
          <p14:tracePt t="25359" x="9677400" y="3900488"/>
          <p14:tracePt t="25360" x="9677400" y="3906838"/>
          <p14:tracePt t="25361" x="9671050" y="3906838"/>
          <p14:tracePt t="25362" x="9666288" y="3906838"/>
          <p14:tracePt t="25363" x="9666288" y="3913188"/>
          <p14:tracePt t="25364" x="9659938" y="3917950"/>
          <p14:tracePt t="25365" x="9655175" y="3917950"/>
          <p14:tracePt t="25366" x="9648825" y="3924300"/>
          <p14:tracePt t="25368" x="9644063" y="3924300"/>
          <p14:tracePt t="25369" x="9637713" y="3929063"/>
          <p14:tracePt t="25370" x="9631363" y="3929063"/>
          <p14:tracePt t="25371" x="9626600" y="3935413"/>
          <p14:tracePt t="25372" x="9620250" y="3935413"/>
          <p14:tracePt t="25374" x="9615488" y="3935413"/>
          <p14:tracePt t="25375" x="9609138" y="3940175"/>
          <p14:tracePt t="25376" x="9604375" y="3940175"/>
          <p14:tracePt t="25378" x="9598025" y="3946525"/>
          <p14:tracePt t="25379" x="9593263" y="3946525"/>
          <p14:tracePt t="25380" x="9586913" y="3951288"/>
          <p14:tracePt t="25382" x="9582150" y="3951288"/>
          <p14:tracePt t="25383" x="9575800" y="3957638"/>
          <p14:tracePt t="25384" x="9569450" y="3957638"/>
          <p14:tracePt t="25386" x="9564688" y="3957638"/>
          <p14:tracePt t="25387" x="9558338" y="3962400"/>
          <p14:tracePt t="25389" x="9553575" y="3962400"/>
          <p14:tracePt t="25390" x="9547225" y="3962400"/>
          <p14:tracePt t="25391" x="9542463" y="3962400"/>
          <p14:tracePt t="25393" x="9536113" y="3962400"/>
          <p14:tracePt t="25394" x="9531350" y="3962400"/>
          <p14:tracePt t="25396" x="9525000" y="3968750"/>
          <p14:tracePt t="25398" x="9520238" y="3968750"/>
          <p14:tracePt t="25398" x="9513888" y="3968750"/>
          <p14:tracePt t="25399" x="9507538" y="3968750"/>
          <p14:tracePt t="25401" x="9502775" y="3968750"/>
          <p14:tracePt t="25402" x="9496425" y="3968750"/>
          <p14:tracePt t="25404" x="9491663" y="3968750"/>
          <p14:tracePt t="25405" x="9485313" y="3968750"/>
          <p14:tracePt t="25406" x="9480550" y="3968750"/>
          <p14:tracePt t="25407" x="9474200" y="3973513"/>
          <p14:tracePt t="25408" x="9469438" y="3973513"/>
          <p14:tracePt t="25409" x="9463088" y="3973513"/>
          <p14:tracePt t="25410" x="9458325" y="3973513"/>
          <p14:tracePt t="25413" x="9445625" y="3973513"/>
          <p14:tracePt t="25413" x="9440863" y="3973513"/>
          <p14:tracePt t="25414" x="9434513" y="3973513"/>
          <p14:tracePt t="25415" x="9429750" y="3973513"/>
          <p14:tracePt t="25416" x="9423400" y="3973513"/>
          <p14:tracePt t="25417" x="9418638" y="3973513"/>
          <p14:tracePt t="25418" x="9418638" y="3979863"/>
          <p14:tracePt t="25419" x="9407525" y="3979863"/>
          <p14:tracePt t="25420" x="9401175" y="3979863"/>
          <p14:tracePt t="25421" x="9396413" y="3979863"/>
          <p14:tracePt t="25422" x="9390063" y="3979863"/>
          <p14:tracePt t="25423" x="9385300" y="3979863"/>
          <p14:tracePt t="25424" x="9378950" y="3979863"/>
          <p14:tracePt t="25425" x="9367838" y="3979863"/>
          <p14:tracePt t="25426" x="9361488" y="3979863"/>
          <p14:tracePt t="25427" x="9356725" y="3979863"/>
          <p14:tracePt t="25428" x="9350375" y="3979863"/>
          <p14:tracePt t="25429" x="9345613" y="3979863"/>
          <p14:tracePt t="25430" x="9334500" y="3979863"/>
          <p14:tracePt t="25431" x="9328150" y="3979863"/>
          <p14:tracePt t="25433" x="9323388" y="3979863"/>
          <p14:tracePt t="25433" x="9317038" y="3979863"/>
          <p14:tracePt t="25434" x="9305925" y="3979863"/>
          <p14:tracePt t="25435" x="9299575" y="3979863"/>
          <p14:tracePt t="25436" x="9294813" y="3979863"/>
          <p14:tracePt t="25437" x="9283700" y="3979863"/>
          <p14:tracePt t="25438" x="9277350" y="3979863"/>
          <p14:tracePt t="25439" x="9272588" y="3979863"/>
          <p14:tracePt t="25440" x="9261475" y="3979863"/>
          <p14:tracePt t="25441" x="9255125" y="3979863"/>
          <p14:tracePt t="25442" x="9248775" y="3979863"/>
          <p14:tracePt t="25443" x="9244013" y="3979863"/>
          <p14:tracePt t="25444" x="9237663" y="3979863"/>
          <p14:tracePt t="25445" x="9226550" y="3979863"/>
          <p14:tracePt t="25446" x="9221788" y="3979863"/>
          <p14:tracePt t="25447" x="9215438" y="3979863"/>
          <p14:tracePt t="25448" x="9210675" y="3979863"/>
          <p14:tracePt t="25449" x="9204325" y="3979863"/>
          <p14:tracePt t="25450" x="9199563" y="3979863"/>
          <p14:tracePt t="25451" x="9193213" y="3979863"/>
          <p14:tracePt t="25452" x="9186863" y="3979863"/>
          <p14:tracePt t="25454" x="9182100" y="3979863"/>
          <p14:tracePt t="25454" x="9175750" y="3979863"/>
          <p14:tracePt t="25455" x="9170988" y="3979863"/>
          <p14:tracePt t="25456" x="9164638" y="3979863"/>
          <p14:tracePt t="25457" x="9159875" y="3973513"/>
          <p14:tracePt t="25458" x="9153525" y="3973513"/>
          <p14:tracePt t="25459" x="9148763" y="3973513"/>
          <p14:tracePt t="25461" x="9142413" y="3973513"/>
          <p14:tracePt t="25461" x="9137650" y="3973513"/>
          <p14:tracePt t="25462" x="9131300" y="3968750"/>
          <p14:tracePt t="25463" x="9124950" y="3968750"/>
          <p14:tracePt t="25464" x="9113838" y="3968750"/>
          <p14:tracePt t="25465" x="9109075" y="3962400"/>
          <p14:tracePt t="25466" x="9102725" y="3962400"/>
          <p14:tracePt t="25468" x="9097963" y="3962400"/>
          <p14:tracePt t="25468" x="9091613" y="3957638"/>
          <p14:tracePt t="25469" x="9080500" y="3951288"/>
          <p14:tracePt t="25470" x="9075738" y="3951288"/>
          <p14:tracePt t="25471" x="9069388" y="3951288"/>
          <p14:tracePt t="25472" x="9063038" y="3946525"/>
          <p14:tracePt t="25473" x="9058275" y="3946525"/>
          <p14:tracePt t="25475" x="9051925" y="3946525"/>
          <p14:tracePt t="25475" x="9040813" y="3940175"/>
          <p14:tracePt t="25476" x="9036050" y="3940175"/>
          <p14:tracePt t="25477" x="9029700" y="3935413"/>
          <p14:tracePt t="25478" x="9024938" y="3935413"/>
          <p14:tracePt t="25479" x="9018588" y="3929063"/>
          <p14:tracePt t="25480" x="9007475" y="3924300"/>
          <p14:tracePt t="25481" x="9002713" y="3924300"/>
          <p14:tracePt t="25482" x="8996363" y="3917950"/>
          <p14:tracePt t="25483" x="8990013" y="3917950"/>
          <p14:tracePt t="25484" x="8985250" y="3913188"/>
          <p14:tracePt t="25485" x="8978900" y="3913188"/>
          <p14:tracePt t="25486" x="8974138" y="3906838"/>
          <p14:tracePt t="25487" x="8967788" y="3900488"/>
          <p14:tracePt t="25489" x="8963025" y="3900488"/>
          <p14:tracePt t="25489" x="8956675" y="3895725"/>
          <p14:tracePt t="25490" x="8951913" y="3895725"/>
          <p14:tracePt t="25491" x="8945563" y="3889375"/>
          <p14:tracePt t="25492" x="8934450" y="3889375"/>
          <p14:tracePt t="25493" x="8928100" y="3884613"/>
          <p14:tracePt t="25494" x="8928100" y="3878263"/>
          <p14:tracePt t="25495" x="8923338" y="3878263"/>
          <p14:tracePt t="25496" x="8916988" y="3873500"/>
          <p14:tracePt t="25497" x="8912225" y="3873500"/>
          <p14:tracePt t="25498" x="8905875" y="3867150"/>
          <p14:tracePt t="25499" x="8901113" y="3862388"/>
          <p14:tracePt t="25500" x="8894763" y="3862388"/>
          <p14:tracePt t="25501" x="8894763" y="3856038"/>
          <p14:tracePt t="25503" x="8890000" y="3856038"/>
          <p14:tracePt t="25503" x="8883650" y="3851275"/>
          <p14:tracePt t="25505" x="8878888" y="3844925"/>
          <p14:tracePt t="25506" x="8878888" y="3838575"/>
          <p14:tracePt t="25507" x="8872538" y="3838575"/>
          <p14:tracePt t="25508" x="8872538" y="3833813"/>
          <p14:tracePt t="25509" x="8866188" y="3833813"/>
          <p14:tracePt t="25510" x="8861425" y="3827463"/>
          <p14:tracePt t="25512" x="8855075" y="3822700"/>
          <p14:tracePt t="25514" x="8850313" y="3822700"/>
          <p14:tracePt t="25515" x="8850313" y="3816350"/>
          <p14:tracePt t="25517" x="8843963" y="3816350"/>
          <p14:tracePt t="25518" x="8843963" y="3811588"/>
          <p14:tracePt t="25519" x="8843963" y="3805238"/>
          <p14:tracePt t="25520" x="8839200" y="3805238"/>
          <p14:tracePt t="25522" x="8839200" y="3800475"/>
          <p14:tracePt t="25524" x="8832850" y="3800475"/>
          <p14:tracePt t="25525" x="8832850" y="3794125"/>
          <p14:tracePt t="25526" x="8828088" y="3794125"/>
          <p14:tracePt t="25528" x="8828088" y="3789363"/>
          <p14:tracePt t="25530" x="8821738" y="3789363"/>
          <p14:tracePt t="25533" x="8821738" y="3783013"/>
          <p14:tracePt t="25536" x="8816975" y="3778250"/>
          <p14:tracePt t="25540" x="8816975" y="3771900"/>
          <p14:tracePt t="25543" x="8810625" y="3765550"/>
          <p14:tracePt t="25548" x="8810625" y="3760788"/>
          <p14:tracePt t="25559" x="8804275" y="3760788"/>
          <p14:tracePt t="25572" x="8804275" y="3754438"/>
          <p14:tracePt t="25643" x="8804275" y="3749675"/>
          <p14:tracePt t="25647" x="8804275" y="3743325"/>
          <p14:tracePt t="25649" x="8804275" y="3738563"/>
          <p14:tracePt t="25651" x="8804275" y="3732213"/>
          <p14:tracePt t="25654" x="8804275" y="3727450"/>
          <p14:tracePt t="25657" x="8804275" y="3721100"/>
          <p14:tracePt t="25660" x="8804275" y="3716338"/>
          <p14:tracePt t="25663" x="8804275" y="3709988"/>
          <p14:tracePt t="25666" x="8804275" y="3705225"/>
          <p14:tracePt t="25669" x="8804275" y="3698875"/>
          <p14:tracePt t="25673" x="8804275" y="3692525"/>
          <p14:tracePt t="25676" x="8804275" y="3687763"/>
          <p14:tracePt t="25679" x="8804275" y="3681413"/>
          <p14:tracePt t="25680" x="8804275" y="3676650"/>
          <p14:tracePt t="25681" x="8810625" y="3676650"/>
          <p14:tracePt t="25682" x="8810625" y="3670300"/>
          <p14:tracePt t="25684" x="8810625" y="3665538"/>
          <p14:tracePt t="25686" x="8810625" y="3659188"/>
          <p14:tracePt t="25688" x="8816975" y="3659188"/>
          <p14:tracePt t="25689" x="8816975" y="3654425"/>
          <p14:tracePt t="25691" x="8816975" y="3648075"/>
          <p14:tracePt t="25693" x="8821738" y="3648075"/>
          <p14:tracePt t="25694" x="8821738" y="3643313"/>
          <p14:tracePt t="25697" x="8821738" y="3636963"/>
          <p14:tracePt t="25699" x="8828088" y="3636963"/>
          <p14:tracePt t="25700" x="8828088" y="3630613"/>
          <p14:tracePt t="25702" x="8832850" y="3625850"/>
          <p14:tracePt t="25705" x="8832850" y="3619500"/>
          <p14:tracePt t="25707" x="8832850" y="3614738"/>
          <p14:tracePt t="25708" x="8839200" y="3614738"/>
          <p14:tracePt t="25709" x="8839200" y="3608388"/>
          <p14:tracePt t="25712" x="8839200" y="3603625"/>
          <p14:tracePt t="25715" x="8843963" y="3603625"/>
          <p14:tracePt t="25716" x="8843963" y="3597275"/>
          <p14:tracePt t="25719" x="8843963" y="3592513"/>
          <p14:tracePt t="25721" x="8850313" y="3586163"/>
          <p14:tracePt t="25723" x="8850313" y="3581400"/>
          <p14:tracePt t="25725" x="8855075" y="3575050"/>
          <p14:tracePt t="25728" x="8855075" y="3570288"/>
          <p14:tracePt t="25729" x="8861425" y="3570288"/>
          <p14:tracePt t="25731" x="8861425" y="3563938"/>
          <p14:tracePt t="25732" x="8866188" y="3563938"/>
          <p14:tracePt t="25733" x="8866188" y="3557588"/>
          <p14:tracePt t="25734" x="8866188" y="3552825"/>
          <p14:tracePt t="25736" x="8866188" y="3546475"/>
          <p14:tracePt t="25737" x="8872538" y="3546475"/>
          <p14:tracePt t="25738" x="8872538" y="3541713"/>
          <p14:tracePt t="25741" x="8872538" y="3535363"/>
          <p14:tracePt t="25742" x="8878888" y="3535363"/>
          <p14:tracePt t="25744" x="8878888" y="3530600"/>
          <p14:tracePt t="25745" x="8883650" y="3530600"/>
          <p14:tracePt t="25746" x="8883650" y="3524250"/>
          <p14:tracePt t="25748" x="8883650" y="3519488"/>
          <p14:tracePt t="25749" x="8890000" y="3519488"/>
          <p14:tracePt t="25750" x="8890000" y="3513138"/>
          <p14:tracePt t="25752" x="8894763" y="3513138"/>
          <p14:tracePt t="25753" x="8894763" y="3508375"/>
          <p14:tracePt t="25755" x="8894763" y="3502025"/>
          <p14:tracePt t="25756" x="8901113" y="3502025"/>
          <p14:tracePt t="25758" x="8905875" y="3495675"/>
          <p14:tracePt t="25760" x="8905875" y="3490913"/>
          <p14:tracePt t="25762" x="8912225" y="3490913"/>
          <p14:tracePt t="25763" x="8912225" y="3484563"/>
          <p14:tracePt t="25764" x="8912225" y="3479800"/>
          <p14:tracePt t="25766" x="8916988" y="3479800"/>
          <p14:tracePt t="25767" x="8916988" y="3473450"/>
          <p14:tracePt t="25769" x="8923338" y="3473450"/>
          <p14:tracePt t="25771" x="8923338" y="3468688"/>
          <p14:tracePt t="25773" x="8928100" y="3468688"/>
          <p14:tracePt t="25774" x="8928100" y="3462338"/>
          <p14:tracePt t="25776" x="8928100" y="3457575"/>
          <p14:tracePt t="25777" x="8934450" y="3457575"/>
          <p14:tracePt t="25779" x="8934450" y="3451225"/>
          <p14:tracePt t="25780" x="8940800" y="3451225"/>
          <p14:tracePt t="25781" x="8940800" y="3446463"/>
          <p14:tracePt t="25783" x="8945563" y="3446463"/>
          <p14:tracePt t="25785" x="8945563" y="3440113"/>
          <p14:tracePt t="25786" x="8951913" y="3440113"/>
          <p14:tracePt t="25789" x="8956675" y="3435350"/>
          <p14:tracePt t="25792" x="8956675" y="3429000"/>
          <p14:tracePt t="25794" x="8963025" y="3429000"/>
          <p14:tracePt t="25796" x="8963025" y="3422650"/>
          <p14:tracePt t="25797" x="8967788" y="3422650"/>
          <p14:tracePt t="25799" x="8974138" y="3417888"/>
          <p14:tracePt t="25803" x="8978900" y="3417888"/>
          <p14:tracePt t="25803" x="8978900" y="3411538"/>
          <p14:tracePt t="25806" x="8985250" y="3411538"/>
          <p14:tracePt t="25807" x="8985250" y="3406775"/>
          <p14:tracePt t="25809" x="8990013" y="3406775"/>
          <p14:tracePt t="25811" x="8990013" y="3400425"/>
          <p14:tracePt t="25812" x="8996363" y="3400425"/>
          <p14:tracePt t="25815" x="8996363" y="3395663"/>
          <p14:tracePt t="25817" x="9002713" y="3395663"/>
          <p14:tracePt t="25818" x="9002713" y="3389313"/>
          <p14:tracePt t="25822" x="9007475" y="3389313"/>
          <p14:tracePt t="25823" x="9007475" y="3384550"/>
          <p14:tracePt t="25823" x="9013825" y="3384550"/>
          <p14:tracePt t="25826" x="9018588" y="3384550"/>
          <p14:tracePt t="25830" x="9024938" y="3378200"/>
          <p14:tracePt t="25833" x="9024938" y="3373438"/>
          <p14:tracePt t="25834" x="9029700" y="3373438"/>
          <p14:tracePt t="25839" x="9036050" y="3367088"/>
          <p14:tracePt t="25843" x="9040813" y="3367088"/>
          <p14:tracePt t="25847" x="9047163" y="3367088"/>
          <p14:tracePt t="25852" x="9051925" y="3367088"/>
          <p14:tracePt t="25857" x="9051925" y="3362325"/>
          <p14:tracePt t="25859" x="9058275" y="3362325"/>
          <p14:tracePt t="25864" x="9063038" y="3362325"/>
          <p14:tracePt t="25868" x="9069388" y="3362325"/>
          <p14:tracePt t="25871" x="9075738" y="3362325"/>
          <p14:tracePt t="25874" x="9080500" y="3362325"/>
          <p14:tracePt t="25877" x="9086850" y="3362325"/>
          <p14:tracePt t="25880" x="9091613" y="3362325"/>
          <p14:tracePt t="25882" x="9097963" y="3362325"/>
          <p14:tracePt t="25885" x="9102725" y="3362325"/>
          <p14:tracePt t="25888" x="9109075" y="3362325"/>
          <p14:tracePt t="25890" x="9113838" y="3362325"/>
          <p14:tracePt t="25892" x="9120188" y="3362325"/>
          <p14:tracePt t="25895" x="9124950" y="3362325"/>
          <p14:tracePt t="25899" x="9131300" y="3362325"/>
          <p14:tracePt t="25901" x="9137650" y="3362325"/>
          <p14:tracePt t="25902" x="9142413" y="3362325"/>
          <p14:tracePt t="25904" x="9148763" y="3362325"/>
          <p14:tracePt t="25906" x="9153525" y="3362325"/>
          <p14:tracePt t="25908" x="9159875" y="3362325"/>
          <p14:tracePt t="25909" x="9164638" y="3362325"/>
          <p14:tracePt t="25911" x="9170988" y="3362325"/>
          <p14:tracePt t="25913" x="9175750" y="3362325"/>
          <p14:tracePt t="25915" x="9182100" y="3362325"/>
          <p14:tracePt t="25916" x="9186863" y="3355975"/>
          <p14:tracePt t="25917" x="9193213" y="3355975"/>
          <p14:tracePt t="25919" x="9199563" y="3355975"/>
          <p14:tracePt t="25920" x="9204325" y="3355975"/>
          <p14:tracePt t="25922" x="9210675" y="3355975"/>
          <p14:tracePt t="25923" x="9215438" y="3355975"/>
          <p14:tracePt t="25925" x="9221788" y="3355975"/>
          <p14:tracePt t="25926" x="9226550" y="3355975"/>
          <p14:tracePt t="25928" x="9232900" y="3355975"/>
          <p14:tracePt t="25930" x="9237663" y="3355975"/>
          <p14:tracePt t="25931" x="9244013" y="3355975"/>
          <p14:tracePt t="25934" x="9248775" y="3355975"/>
          <p14:tracePt t="25936" x="9255125" y="3355975"/>
          <p14:tracePt t="25938" x="9261475" y="3355975"/>
          <p14:tracePt t="25939" x="9266238" y="3355975"/>
          <p14:tracePt t="25941" x="9272588" y="3355975"/>
          <p14:tracePt t="25943" x="9277350" y="3355975"/>
          <p14:tracePt t="25947" x="9283700" y="3355975"/>
          <p14:tracePt t="25948" x="9288463" y="3355975"/>
          <p14:tracePt t="25950" x="9294813" y="3355975"/>
          <p14:tracePt t="25952" x="9299575" y="3355975"/>
          <p14:tracePt t="25954" x="9305925" y="3355975"/>
          <p14:tracePt t="25956" x="9305925" y="3362325"/>
          <p14:tracePt t="25957" x="9310688" y="3362325"/>
          <p14:tracePt t="25961" x="9317038" y="3362325"/>
          <p14:tracePt t="25963" x="9323388" y="3362325"/>
          <p14:tracePt t="25968" x="9328150" y="3362325"/>
          <p14:tracePt t="25972" x="9334500" y="3362325"/>
          <p14:tracePt t="25973" x="9334500" y="3367088"/>
          <p14:tracePt t="25976" x="9339263" y="3367088"/>
          <p14:tracePt t="25982" x="9345613" y="3367088"/>
          <p14:tracePt t="25988" x="9350375" y="3367088"/>
          <p14:tracePt t="25991" x="9350375" y="3373438"/>
          <p14:tracePt t="25996" x="9356725" y="3373438"/>
          <p14:tracePt t="25997" x="9356725" y="3378200"/>
          <p14:tracePt t="26021" x="9356725" y="3384550"/>
          <p14:tracePt t="26074" x="9356725" y="3389313"/>
          <p14:tracePt t="26081" x="9356725" y="3395663"/>
          <p14:tracePt t="26085" x="9356725" y="3400425"/>
          <p14:tracePt t="26089" x="9356725" y="3406775"/>
          <p14:tracePt t="26093" x="9356725" y="3411538"/>
          <p14:tracePt t="26094" x="9350375" y="3411538"/>
          <p14:tracePt t="26096" x="9350375" y="3417888"/>
          <p14:tracePt t="26100" x="9350375" y="3422650"/>
          <p14:tracePt t="26101" x="9345613" y="3422650"/>
          <p14:tracePt t="26104" x="9345613" y="3429000"/>
          <p14:tracePt t="26110" x="9345613" y="3435350"/>
          <p14:tracePt t="26191" x="9350375" y="3435350"/>
          <p14:tracePt t="26195" x="9356725" y="3435350"/>
          <p14:tracePt t="26197" x="9361488" y="3435350"/>
          <p14:tracePt t="26201" x="9367838" y="3440113"/>
          <p14:tracePt t="26204" x="9372600" y="3440113"/>
          <p14:tracePt t="26208" x="9378950" y="3440113"/>
          <p14:tracePt t="26211" x="9385300" y="3440113"/>
          <p14:tracePt t="26212" x="9390063" y="3440113"/>
          <p14:tracePt t="26214" x="9396413" y="3440113"/>
          <p14:tracePt t="26216" x="9401175" y="3440113"/>
          <p14:tracePt t="26218" x="9407525" y="3440113"/>
          <p14:tracePt t="26219" x="9412288" y="3440113"/>
          <p14:tracePt t="26221" x="9418638" y="3440113"/>
          <p14:tracePt t="26223" x="9423400" y="3440113"/>
          <p14:tracePt t="26225" x="9429750" y="3440113"/>
          <p14:tracePt t="26226" x="9434513" y="3440113"/>
          <p14:tracePt t="26227" x="9440863" y="3440113"/>
          <p14:tracePt t="26228" x="9445625" y="3435350"/>
          <p14:tracePt t="26230" x="9451975" y="3435350"/>
          <p14:tracePt t="26232" x="9458325" y="3435350"/>
          <p14:tracePt t="26232" x="9463088" y="3435350"/>
          <p14:tracePt t="26234" x="9469438" y="3435350"/>
          <p14:tracePt t="26236" x="9474200" y="3435350"/>
          <p14:tracePt t="26237" x="9480550" y="3435350"/>
          <p14:tracePt t="26239" x="9485313" y="3435350"/>
          <p14:tracePt t="26242" x="9491663" y="3435350"/>
          <p14:tracePt t="26243" x="9496425" y="3435350"/>
          <p14:tracePt t="26246" x="9502775" y="3435350"/>
          <p14:tracePt t="26248" x="9507538" y="3435350"/>
          <p14:tracePt t="26253" x="9513888" y="3435350"/>
          <p14:tracePt t="26258" x="9520238" y="3435350"/>
          <p14:tracePt t="26268" x="9525000" y="3435350"/>
          <p14:tracePt t="26291" x="9525000" y="3440113"/>
          <p14:tracePt t="26293" x="9525000" y="3446463"/>
          <p14:tracePt t="26295" x="9531350" y="3446463"/>
          <p14:tracePt t="26296" x="9531350" y="3451225"/>
          <p14:tracePt t="26299" x="9531350" y="3457575"/>
          <p14:tracePt t="26303" x="9531350" y="3462338"/>
          <p14:tracePt t="26307" x="9531350" y="3468688"/>
          <p14:tracePt t="26308" x="9536113" y="3468688"/>
          <p14:tracePt t="26311" x="9536113" y="3473450"/>
          <p14:tracePt t="26315" x="9536113" y="3479800"/>
          <p14:tracePt t="26318" x="9536113" y="3484563"/>
          <p14:tracePt t="26324" x="9536113" y="3490913"/>
          <p14:tracePt t="26329" x="9536113" y="3495675"/>
          <p14:tracePt t="26331" x="9531350" y="3495675"/>
          <p14:tracePt t="26334" x="9531350" y="3502025"/>
          <p14:tracePt t="26337" x="9525000" y="3502025"/>
          <p14:tracePt t="26338" x="9525000" y="3508375"/>
          <p14:tracePt t="26343" x="9520238" y="3508375"/>
          <p14:tracePt t="26343" x="9520238" y="3513138"/>
          <p14:tracePt t="26344" x="9513888" y="3513138"/>
          <p14:tracePt t="26345" x="9513888" y="3519488"/>
          <p14:tracePt t="26348" x="9507538" y="3519488"/>
          <p14:tracePt t="26350" x="9507538" y="3524250"/>
          <p14:tracePt t="26351" x="9502775" y="3524250"/>
          <p14:tracePt t="26354" x="9496425" y="3524250"/>
          <p14:tracePt t="26355" x="9496425" y="3530600"/>
          <p14:tracePt t="26356" x="9491663" y="3530600"/>
          <p14:tracePt t="26359" x="9485313" y="3530600"/>
          <p14:tracePt t="26360" x="9485313" y="3535363"/>
          <p14:tracePt t="26361" x="9480550" y="3535363"/>
          <p14:tracePt t="26365" x="9474200" y="3541713"/>
          <p14:tracePt t="26368" x="9469438" y="3546475"/>
          <p14:tracePt t="26371" x="9463088" y="3546475"/>
          <p14:tracePt t="26372" x="9463088" y="3552825"/>
          <p14:tracePt t="26374" x="9458325" y="3552825"/>
          <p14:tracePt t="26376" x="9458325" y="3557588"/>
          <p14:tracePt t="26378" x="9451975" y="3557588"/>
          <p14:tracePt t="26382" x="9451975" y="3563938"/>
          <p14:tracePt t="26383" x="9445625" y="3563938"/>
          <p14:tracePt t="26387" x="9440863" y="3563938"/>
          <p14:tracePt t="26389" x="9440863" y="3570288"/>
          <p14:tracePt t="26484" x="9440863" y="3575050"/>
          <p14:tracePt t="26485" x="9434513" y="3575050"/>
          <p14:tracePt t="26486" x="9434513" y="3581400"/>
          <p14:tracePt t="26488" x="9434513" y="3586163"/>
          <p14:tracePt t="26489" x="9434513" y="3592513"/>
          <p14:tracePt t="26490" x="9429750" y="3592513"/>
          <p14:tracePt t="26491" x="9429750" y="3597275"/>
          <p14:tracePt t="26492" x="9429750" y="3603625"/>
          <p14:tracePt t="26494" x="9429750" y="3608388"/>
          <p14:tracePt t="26495" x="9423400" y="3614738"/>
          <p14:tracePt t="26497" x="9423400" y="3619500"/>
          <p14:tracePt t="26498" x="9423400" y="3625850"/>
          <p14:tracePt t="26499" x="9423400" y="3630613"/>
          <p14:tracePt t="26500" x="9418638" y="3630613"/>
          <p14:tracePt t="26501" x="9418638" y="3636963"/>
          <p14:tracePt t="26502" x="9418638" y="3643313"/>
          <p14:tracePt t="26503" x="9418638" y="3648075"/>
          <p14:tracePt t="26505" x="9412288" y="3654425"/>
          <p14:tracePt t="26507" x="9412288" y="3665538"/>
          <p14:tracePt t="26508" x="9407525" y="3665538"/>
          <p14:tracePt t="26509" x="9407525" y="3670300"/>
          <p14:tracePt t="26510" x="9407525" y="3676650"/>
          <p14:tracePt t="26513" x="9401175" y="3681413"/>
          <p14:tracePt t="26513" x="9401175" y="3687763"/>
          <p14:tracePt t="26514" x="9401175" y="3692525"/>
          <p14:tracePt t="26515" x="9396413" y="3698875"/>
          <p14:tracePt t="26517" x="9396413" y="3705225"/>
          <p14:tracePt t="26518" x="9390063" y="3709988"/>
          <p14:tracePt t="26519" x="9390063" y="3716338"/>
          <p14:tracePt t="26520" x="9390063" y="3721100"/>
          <p14:tracePt t="26521" x="9385300" y="3727450"/>
          <p14:tracePt t="26523" x="9378950" y="3732213"/>
          <p14:tracePt t="26524" x="9378950" y="3738563"/>
          <p14:tracePt t="26525" x="9378950" y="3743325"/>
          <p14:tracePt t="26526" x="9372600" y="3749675"/>
          <p14:tracePt t="26527" x="9367838" y="3754438"/>
          <p14:tracePt t="26529" x="9367838" y="3760788"/>
          <p14:tracePt t="26530" x="9361488" y="3765550"/>
          <p14:tracePt t="26531" x="9361488" y="3771900"/>
          <p14:tracePt t="26532" x="9361488" y="3778250"/>
          <p14:tracePt t="26533" x="9356725" y="3783013"/>
          <p14:tracePt t="26535" x="9350375" y="3789363"/>
          <p14:tracePt t="26536" x="9350375" y="3794125"/>
          <p14:tracePt t="26537" x="9345613" y="3800475"/>
          <p14:tracePt t="26538" x="9345613" y="3805238"/>
          <p14:tracePt t="26539" x="9339263" y="3811588"/>
          <p14:tracePt t="26540" x="9334500" y="3816350"/>
          <p14:tracePt t="26541" x="9334500" y="3822700"/>
          <p14:tracePt t="26542" x="9328150" y="3827463"/>
          <p14:tracePt t="26543" x="9328150" y="3833813"/>
          <p14:tracePt t="26544" x="9323388" y="3833813"/>
          <p14:tracePt t="26545" x="9323388" y="3844925"/>
          <p14:tracePt t="26546" x="9317038" y="3844925"/>
          <p14:tracePt t="26547" x="9317038" y="3851275"/>
          <p14:tracePt t="26548" x="9310688" y="3856038"/>
          <p14:tracePt t="26549" x="9310688" y="3862388"/>
          <p14:tracePt t="26551" x="9305925" y="3867150"/>
          <p14:tracePt t="26552" x="9305925" y="3873500"/>
          <p14:tracePt t="26553" x="9299575" y="3873500"/>
          <p14:tracePt t="26554" x="9299575" y="3878263"/>
          <p14:tracePt t="26555" x="9294813" y="3884613"/>
          <p14:tracePt t="26556" x="9294813" y="3889375"/>
          <p14:tracePt t="26557" x="9288463" y="3889375"/>
          <p14:tracePt t="26559" x="9288463" y="3895725"/>
          <p14:tracePt t="26560" x="9283700" y="3900488"/>
          <p14:tracePt t="26563" x="9277350" y="3906838"/>
          <p14:tracePt t="26566" x="9272588" y="3913188"/>
          <p14:tracePt t="26568" x="9272588" y="3917950"/>
          <p14:tracePt t="26569" x="9266238" y="3917950"/>
          <p14:tracePt t="26571" x="9261475" y="3924300"/>
          <p14:tracePt t="26574" x="9255125" y="3929063"/>
          <p14:tracePt t="26576" x="9248775" y="3929063"/>
          <p14:tracePt t="26579" x="9248775" y="3935413"/>
          <p14:tracePt t="26580" x="9244013" y="3935413"/>
          <p14:tracePt t="26583" x="9237663" y="3935413"/>
          <p14:tracePt t="26584" x="9237663" y="3940175"/>
          <p14:tracePt t="26586" x="9232900" y="3940175"/>
          <p14:tracePt t="26588" x="9226550" y="3940175"/>
          <p14:tracePt t="26590" x="9226550" y="3946525"/>
          <p14:tracePt t="26593" x="9221788" y="3946525"/>
          <p14:tracePt t="26594" x="9221788" y="3951288"/>
          <p14:tracePt t="26595" x="9215438" y="3951288"/>
          <p14:tracePt t="26598" x="9210675" y="3951288"/>
          <p14:tracePt t="26601" x="9204325" y="3957638"/>
          <p14:tracePt t="26607" x="9199563" y="3957638"/>
          <p14:tracePt t="26610" x="9193213" y="3962400"/>
          <p14:tracePt t="26614" x="9186863" y="3962400"/>
          <p14:tracePt t="26617" x="9182100" y="3962400"/>
          <p14:tracePt t="26623" x="9175750" y="3962400"/>
          <p14:tracePt t="26628" x="9170988" y="3962400"/>
          <p14:tracePt t="26632" x="9164638" y="3968750"/>
          <p14:tracePt t="26636" x="9159875" y="3968750"/>
          <p14:tracePt t="26638" x="9153525" y="3968750"/>
          <p14:tracePt t="26641" x="9148763" y="3968750"/>
          <p14:tracePt t="26644" x="9142413" y="3968750"/>
          <p14:tracePt t="26648" x="9137650" y="3973513"/>
          <p14:tracePt t="26652" x="9131300" y="3973513"/>
          <p14:tracePt t="26656" x="9124950" y="3973513"/>
          <p14:tracePt t="26659" x="9120188" y="3973513"/>
          <p14:tracePt t="26661" x="9113838" y="3973513"/>
          <p14:tracePt t="26662" x="9113838" y="3979863"/>
          <p14:tracePt t="26666" x="9109075" y="3979863"/>
          <p14:tracePt t="26670" x="9102725" y="3979863"/>
          <p14:tracePt t="26674" x="9097963" y="3979863"/>
          <p14:tracePt t="26675" x="9097963" y="3986213"/>
          <p14:tracePt t="26677" x="9091613" y="3986213"/>
          <p14:tracePt t="26679" x="9086850" y="3986213"/>
          <p14:tracePt t="26680" x="9086850" y="3990975"/>
          <p14:tracePt t="26681" x="9080500" y="3990975"/>
          <p14:tracePt t="26684" x="9075738" y="3990975"/>
          <p14:tracePt t="26687" x="9069388" y="3990975"/>
          <p14:tracePt t="26688" x="9069388" y="3997325"/>
          <p14:tracePt t="26689" x="9063038" y="3997325"/>
          <p14:tracePt t="26691" x="9058275" y="3997325"/>
          <p14:tracePt t="26693" x="9051925" y="3997325"/>
          <p14:tracePt t="26694" x="9051925" y="4002088"/>
          <p14:tracePt t="26697" x="9047163" y="4002088"/>
          <p14:tracePt t="26697" x="9040813" y="4002088"/>
          <p14:tracePt t="26699" x="9036050" y="4002088"/>
          <p14:tracePt t="26701" x="9029700" y="4008438"/>
          <p14:tracePt t="26704" x="9024938" y="4008438"/>
          <p14:tracePt t="26704" x="9018588" y="4008438"/>
          <p14:tracePt t="26706" x="9013825" y="4008438"/>
          <p14:tracePt t="26707" x="9007475" y="4013200"/>
          <p14:tracePt t="26709" x="9002713" y="4013200"/>
          <p14:tracePt t="26711" x="8996363" y="4013200"/>
          <p14:tracePt t="26712" x="8990013" y="4013200"/>
          <p14:tracePt t="26714" x="8985250" y="4019550"/>
          <p14:tracePt t="26716" x="8978900" y="4019550"/>
          <p14:tracePt t="26718" x="8974138" y="4024313"/>
          <p14:tracePt t="26719" x="8967788" y="4024313"/>
          <p14:tracePt t="26721" x="8963025" y="4024313"/>
          <p14:tracePt t="26723" x="8956675" y="4024313"/>
          <p14:tracePt t="26724" x="8951913" y="4030663"/>
          <p14:tracePt t="26726" x="8945563" y="4030663"/>
          <p14:tracePt t="26727" x="8940800" y="4030663"/>
          <p14:tracePt t="26729" x="8934450" y="4035425"/>
          <p14:tracePt t="26730" x="8928100" y="4035425"/>
          <p14:tracePt t="26732" x="8923338" y="4035425"/>
          <p14:tracePt t="26733" x="8916988" y="4035425"/>
          <p14:tracePt t="26734" x="8912225" y="4041775"/>
          <p14:tracePt t="26735" x="8905875" y="4041775"/>
          <p14:tracePt t="26736" x="8901113" y="4041775"/>
          <p14:tracePt t="26739" x="8894763" y="4048125"/>
          <p14:tracePt t="26739" x="8890000" y="4048125"/>
          <p14:tracePt t="26740" x="8883650" y="4048125"/>
          <p14:tracePt t="26741" x="8878888" y="4052888"/>
          <p14:tracePt t="26743" x="8872538" y="4052888"/>
          <p14:tracePt t="26744" x="8866188" y="4052888"/>
          <p14:tracePt t="26745" x="8861425" y="4059238"/>
          <p14:tracePt t="26746" x="8855075" y="4059238"/>
          <p14:tracePt t="26747" x="8850313" y="4059238"/>
          <p14:tracePt t="26748" x="8850313" y="4064000"/>
          <p14:tracePt t="26749" x="8843963" y="4064000"/>
          <p14:tracePt t="26750" x="8839200" y="4064000"/>
          <p14:tracePt t="26751" x="8832850" y="4064000"/>
          <p14:tracePt t="26752" x="8828088" y="4070350"/>
          <p14:tracePt t="26753" x="8821738" y="4070350"/>
          <p14:tracePt t="26754" x="8816975" y="4070350"/>
          <p14:tracePt t="26757" x="8810625" y="4070350"/>
          <p14:tracePt t="26757" x="8804275" y="4075113"/>
          <p14:tracePt t="26759" x="8799513" y="4075113"/>
          <p14:tracePt t="26760" x="8793163" y="4075113"/>
          <p14:tracePt t="26761" x="8788400" y="4081463"/>
          <p14:tracePt t="26763" x="8782050" y="4081463"/>
          <p14:tracePt t="26764" x="8777288" y="4081463"/>
          <p14:tracePt t="26766" x="8770938" y="4086225"/>
          <p14:tracePt t="26768" x="8766175" y="4086225"/>
          <p14:tracePt t="26770" x="8759825" y="4086225"/>
          <p14:tracePt t="26772" x="8755063" y="4086225"/>
          <p14:tracePt t="26774" x="8755063" y="4092575"/>
          <p14:tracePt t="26775" x="8748713" y="4092575"/>
          <p14:tracePt t="26777" x="8742363" y="4092575"/>
          <p14:tracePt t="26781" x="8737600" y="4092575"/>
          <p14:tracePt t="26786" x="8731250" y="4097338"/>
          <p14:tracePt t="26792" x="8726488" y="4097338"/>
          <p14:tracePt t="26796" x="8720138" y="4097338"/>
          <p14:tracePt t="26800" x="8715375" y="4097338"/>
          <p14:tracePt t="26803" x="8709025" y="4097338"/>
          <p14:tracePt t="26806" x="8704263" y="4097338"/>
          <p14:tracePt t="26809" x="8697913" y="4097338"/>
          <p14:tracePt t="26812" x="8693150" y="4097338"/>
          <p14:tracePt t="26815" x="8686800" y="4103688"/>
          <p14:tracePt t="26816" x="8682038" y="4103688"/>
          <p14:tracePt t="26819" x="8675688" y="4103688"/>
          <p14:tracePt t="26821" x="8669338" y="4103688"/>
          <p14:tracePt t="26824" x="8664575" y="4103688"/>
          <p14:tracePt t="26827" x="8658225" y="4103688"/>
          <p14:tracePt t="26829" x="8653463" y="4103688"/>
          <p14:tracePt t="26830" x="8647113" y="4103688"/>
          <p14:tracePt t="26832" x="8642350" y="4103688"/>
          <p14:tracePt t="26834" x="8636000" y="4103688"/>
          <p14:tracePt t="26836" x="8631238" y="4103688"/>
          <p14:tracePt t="26838" x="8624888" y="4108450"/>
          <p14:tracePt t="26840" x="8620125" y="4108450"/>
          <p14:tracePt t="26843" x="8613775" y="4108450"/>
          <p14:tracePt t="26843" x="8607425" y="4108450"/>
          <p14:tracePt t="26845" x="8602663" y="4108450"/>
          <p14:tracePt t="26847" x="8596313" y="4108450"/>
          <p14:tracePt t="26850" x="8591550" y="4108450"/>
          <p14:tracePt t="26851" x="8585200" y="4108450"/>
          <p14:tracePt t="26853" x="8580438" y="4108450"/>
          <p14:tracePt t="26854" x="8574088" y="4108450"/>
          <p14:tracePt t="26855" x="8574088" y="4114800"/>
          <p14:tracePt t="26856" x="8569325" y="4114800"/>
          <p14:tracePt t="26858" x="8562975" y="4114800"/>
          <p14:tracePt t="26860" x="8558213" y="4114800"/>
          <p14:tracePt t="26862" x="8551863" y="4114800"/>
          <p14:tracePt t="26864" x="8545513" y="4114800"/>
          <p14:tracePt t="26866" x="8540750" y="4114800"/>
          <p14:tracePt t="26867" x="8534400" y="4114800"/>
          <p14:tracePt t="26868" x="8534400" y="4121150"/>
          <p14:tracePt t="26869" x="8529638" y="4121150"/>
          <p14:tracePt t="26871" x="8523288" y="4121150"/>
          <p14:tracePt t="26873" x="8518525" y="4121150"/>
          <p14:tracePt t="26875" x="8512175" y="4121150"/>
          <p14:tracePt t="26877" x="8507413" y="4121150"/>
          <p14:tracePt t="26880" x="8501063" y="4121150"/>
          <p14:tracePt t="26881" x="8496300" y="4121150"/>
          <p14:tracePt t="26884" x="8489950" y="4125913"/>
          <p14:tracePt t="26886" x="8483600" y="4125913"/>
          <p14:tracePt t="26888" x="8478838" y="4125913"/>
          <p14:tracePt t="26891" x="8472488" y="4125913"/>
          <p14:tracePt t="26893" x="8467725" y="4125913"/>
          <p14:tracePt t="26897" x="8461375" y="4125913"/>
          <p14:tracePt t="26899" x="8456613" y="4125913"/>
          <p14:tracePt t="26903" x="8450263" y="4125913"/>
          <p14:tracePt t="26908" x="8445500" y="4125913"/>
          <p14:tracePt t="26915" x="8439150" y="4125913"/>
          <p14:tracePt t="26933" x="8434388" y="4125913"/>
          <p14:tracePt t="27009" x="8434388" y="4121150"/>
          <p14:tracePt t="27020" x="8434388" y="4114800"/>
          <p14:tracePt t="27028" x="8434388" y="4108450"/>
          <p14:tracePt t="27033" x="8439150" y="4108450"/>
          <p14:tracePt t="27034" x="8439150" y="4103688"/>
          <p14:tracePt t="27038" x="8445500" y="4103688"/>
          <p14:tracePt t="27040" x="8445500" y="4097338"/>
          <p14:tracePt t="27045" x="8450263" y="4092575"/>
          <p14:tracePt t="27052" x="8456613" y="4092575"/>
          <p14:tracePt t="27053" x="8456613" y="4086225"/>
          <p14:tracePt t="27058" x="8461375" y="4086225"/>
          <p14:tracePt t="27062" x="8467725" y="4086225"/>
          <p14:tracePt t="27065" x="8472488" y="4081463"/>
          <p14:tracePt t="27069" x="8478838" y="4081463"/>
          <p14:tracePt t="27081" x="8483600" y="4081463"/>
          <p14:tracePt t="27092" x="8489950" y="4081463"/>
          <p14:tracePt t="27099" x="8489950" y="4075113"/>
          <p14:tracePt t="27103" x="8496300" y="4075113"/>
          <p14:tracePt t="27108" x="8501063" y="4075113"/>
          <p14:tracePt t="27112" x="8507413" y="4075113"/>
          <p14:tracePt t="27116" x="8512175" y="4075113"/>
          <p14:tracePt t="27121" x="8518525" y="4075113"/>
          <p14:tracePt t="27125" x="8523288" y="4075113"/>
          <p14:tracePt t="27127" x="8529638" y="4075113"/>
          <p14:tracePt t="27130" x="8534400" y="4075113"/>
          <p14:tracePt t="27131" x="8540750" y="4075113"/>
          <p14:tracePt t="27132" x="8540750" y="4070350"/>
          <p14:tracePt t="27133" x="8545513" y="4070350"/>
          <p14:tracePt t="27135" x="8551863" y="4070350"/>
          <p14:tracePt t="27138" x="8558213" y="4070350"/>
          <p14:tracePt t="27140" x="8562975" y="4070350"/>
          <p14:tracePt t="27142" x="8569325" y="4070350"/>
          <p14:tracePt t="27145" x="8574088" y="4070350"/>
          <p14:tracePt t="27147" x="8580438" y="4070350"/>
          <p14:tracePt t="27149" x="8585200" y="4070350"/>
          <p14:tracePt t="27152" x="8591550" y="4070350"/>
          <p14:tracePt t="27156" x="8596313" y="4070350"/>
          <p14:tracePt t="27157" x="8602663" y="4070350"/>
          <p14:tracePt t="27161" x="8607425" y="4070350"/>
          <p14:tracePt t="27163" x="8613775" y="4070350"/>
          <p14:tracePt t="27167" x="8620125" y="4070350"/>
          <p14:tracePt t="27172" x="8624888" y="4070350"/>
          <p14:tracePt t="27176" x="8631238" y="4070350"/>
          <p14:tracePt t="27179" x="8636000" y="4070350"/>
          <p14:tracePt t="27184" x="8642350" y="4070350"/>
          <p14:tracePt t="27190" x="8647113" y="4070350"/>
          <p14:tracePt t="27192" x="8653463" y="4070350"/>
          <p14:tracePt t="27195" x="8653463" y="4075113"/>
          <p14:tracePt t="27197" x="8658225" y="4075113"/>
          <p14:tracePt t="27200" x="8664575" y="4075113"/>
          <p14:tracePt t="27205" x="8669338" y="4075113"/>
          <p14:tracePt t="27208" x="8669338" y="4081463"/>
          <p14:tracePt t="27213" x="8675688" y="4081463"/>
          <p14:tracePt t="27220" x="8682038" y="4081463"/>
          <p14:tracePt t="27223" x="8686800" y="4081463"/>
          <p14:tracePt t="27226" x="8693150" y="4086225"/>
          <p14:tracePt t="27229" x="8697913" y="4086225"/>
          <p14:tracePt t="27233" x="8704263" y="4086225"/>
          <p14:tracePt t="27234" x="8704263" y="4092575"/>
          <p14:tracePt t="27239" x="8709025" y="4092575"/>
          <p14:tracePt t="27241" x="8715375" y="4092575"/>
          <p14:tracePt t="27243" x="8715375" y="4097338"/>
          <p14:tracePt t="27244" x="8720138" y="4097338"/>
          <p14:tracePt t="27247" x="8726488" y="4097338"/>
          <p14:tracePt t="27249" x="8731250" y="4097338"/>
          <p14:tracePt t="27252" x="8731250" y="4103688"/>
          <p14:tracePt t="27253" x="8737600" y="4103688"/>
          <p14:tracePt t="27255" x="8742363" y="4103688"/>
          <p14:tracePt t="27258" x="8748713" y="4103688"/>
          <p14:tracePt t="27259" x="8755063" y="4103688"/>
          <p14:tracePt t="27261" x="8759825" y="4103688"/>
          <p14:tracePt t="27263" x="8766175" y="4103688"/>
          <p14:tracePt t="27264" x="8766175" y="4108450"/>
          <p14:tracePt t="27265" x="8770938" y="4108450"/>
          <p14:tracePt t="27267" x="8777288" y="4108450"/>
          <p14:tracePt t="27269" x="8782050" y="4108450"/>
          <p14:tracePt t="27271" x="8788400" y="4108450"/>
          <p14:tracePt t="27272" x="8793163" y="4108450"/>
          <p14:tracePt t="27274" x="8799513" y="4108450"/>
          <p14:tracePt t="27277" x="8804275" y="4108450"/>
          <p14:tracePt t="27278" x="8810625" y="4108450"/>
          <p14:tracePt t="27281" x="8816975" y="4108450"/>
          <p14:tracePt t="27283" x="8821738" y="4108450"/>
          <p14:tracePt t="27285" x="8828088" y="4108450"/>
          <p14:tracePt t="27287" x="8832850" y="4108450"/>
          <p14:tracePt t="27289" x="8839200" y="4108450"/>
          <p14:tracePt t="27292" x="8843963" y="4108450"/>
          <p14:tracePt t="27295" x="8850313" y="4108450"/>
          <p14:tracePt t="27297" x="8855075" y="4108450"/>
          <p14:tracePt t="27301" x="8861425" y="4108450"/>
          <p14:tracePt t="27303" x="8866188" y="4108450"/>
          <p14:tracePt t="27306" x="8872538" y="4108450"/>
          <p14:tracePt t="27309" x="8878888" y="4108450"/>
          <p14:tracePt t="27312" x="8883650" y="4108450"/>
          <p14:tracePt t="27316" x="8890000" y="4108450"/>
          <p14:tracePt t="27320" x="8894763" y="4108450"/>
          <p14:tracePt t="27323" x="8901113" y="4108450"/>
          <p14:tracePt t="27326" x="8905875" y="4108450"/>
          <p14:tracePt t="27329" x="8912225" y="4108450"/>
          <p14:tracePt t="27333" x="8916988" y="4108450"/>
          <p14:tracePt t="27337" x="8923338" y="4108450"/>
          <p14:tracePt t="27341" x="8928100" y="4108450"/>
          <p14:tracePt t="27345" x="8934450" y="4108450"/>
          <p14:tracePt t="27348" x="8940800" y="4108450"/>
          <p14:tracePt t="27352" x="8945563" y="4108450"/>
          <p14:tracePt t="27354" x="8951913" y="4108450"/>
          <p14:tracePt t="27357" x="8956675" y="4108450"/>
          <p14:tracePt t="27360" x="8963025" y="4108450"/>
          <p14:tracePt t="27362" x="8967788" y="4103688"/>
          <p14:tracePt t="27364" x="8974138" y="4103688"/>
          <p14:tracePt t="27366" x="8978900" y="4103688"/>
          <p14:tracePt t="27369" x="8985250" y="4103688"/>
          <p14:tracePt t="27372" x="8990013" y="4103688"/>
          <p14:tracePt t="27375" x="8996363" y="4103688"/>
          <p14:tracePt t="27378" x="9002713" y="4103688"/>
          <p14:tracePt t="27381" x="9007475" y="4103688"/>
          <p14:tracePt t="27383" x="9013825" y="4103688"/>
          <p14:tracePt t="27388" x="9013825" y="4097338"/>
          <p14:tracePt t="27390" x="9018588" y="4097338"/>
          <p14:tracePt t="27398" x="9024938" y="4097338"/>
          <p14:tracePt t="27404" x="9029700" y="4097338"/>
          <p14:tracePt t="27410" x="9036050" y="4097338"/>
          <p14:tracePt t="27419" x="9040813" y="4097338"/>
          <p14:tracePt t="27426" x="9047163" y="4097338"/>
          <p14:tracePt t="27434" x="9051925" y="4097338"/>
          <p14:tracePt t="27440" x="9058275" y="4097338"/>
          <p14:tracePt t="27444" x="9063038" y="4097338"/>
          <p14:tracePt t="27449" x="9069388" y="4097338"/>
          <p14:tracePt t="27454" x="9075738" y="4097338"/>
          <p14:tracePt t="27456" x="9080500" y="4097338"/>
          <p14:tracePt t="27459" x="9086850" y="4097338"/>
          <p14:tracePt t="27463" x="9091613" y="4097338"/>
          <p14:tracePt t="27468" x="9097963" y="4097338"/>
          <p14:tracePt t="27470" x="9102725" y="4097338"/>
          <p14:tracePt t="27475" x="9109075" y="4097338"/>
          <p14:tracePt t="27478" x="9113838" y="4097338"/>
          <p14:tracePt t="27480" x="9120188" y="4097338"/>
          <p14:tracePt t="27483" x="9124950" y="4097338"/>
          <p14:tracePt t="27487" x="9131300" y="4097338"/>
          <p14:tracePt t="27489" x="9137650" y="4097338"/>
          <p14:tracePt t="27491" x="9137650" y="4092575"/>
          <p14:tracePt t="27493" x="9142413" y="4092575"/>
          <p14:tracePt t="27496" x="9148763" y="4092575"/>
          <p14:tracePt t="27499" x="9153525" y="4092575"/>
          <p14:tracePt t="27502" x="9159875" y="4092575"/>
          <p14:tracePt t="27505" x="9164638" y="4092575"/>
          <p14:tracePt t="27508" x="9170988" y="4092575"/>
          <p14:tracePt t="27511" x="9175750" y="4092575"/>
          <p14:tracePt t="27514" x="9182100" y="4092575"/>
          <p14:tracePt t="27517" x="9186863" y="4092575"/>
          <p14:tracePt t="27519" x="9193213" y="4092575"/>
          <p14:tracePt t="27521" x="9199563" y="4092575"/>
          <p14:tracePt t="27523" x="9204325" y="4092575"/>
          <p14:tracePt t="27527" x="9210675" y="4092575"/>
          <p14:tracePt t="27529" x="9215438" y="4092575"/>
          <p14:tracePt t="27531" x="9221788" y="4092575"/>
          <p14:tracePt t="27533" x="9226550" y="4092575"/>
          <p14:tracePt t="27536" x="9232900" y="4092575"/>
          <p14:tracePt t="27539" x="9237663" y="4092575"/>
          <p14:tracePt t="27544" x="9244013" y="4092575"/>
          <p14:tracePt t="27547" x="9248775" y="4092575"/>
          <p14:tracePt t="27552" x="9255125" y="4092575"/>
          <p14:tracePt t="27559" x="9261475" y="4092575"/>
          <p14:tracePt t="27563" x="9266238" y="4092575"/>
          <p14:tracePt t="27577" x="9272588" y="4092575"/>
          <p14:tracePt t="27584" x="9277350" y="4092575"/>
          <p14:tracePt t="27591" x="9283700" y="4092575"/>
          <p14:tracePt t="27597" x="9288463" y="4092575"/>
          <p14:tracePt t="27605" x="9294813" y="4092575"/>
          <p14:tracePt t="27611" x="9299575" y="4092575"/>
          <p14:tracePt t="27634" x="9305925" y="4092575"/>
          <p14:tracePt t="27650" x="9310688" y="4092575"/>
          <p14:tracePt t="27658" x="9317038" y="4092575"/>
          <p14:tracePt t="27663" x="9323388" y="4092575"/>
          <p14:tracePt t="27670" x="9328150" y="4092575"/>
          <p14:tracePt t="27677" x="9334500" y="4092575"/>
          <p14:tracePt t="27681" x="9339263" y="4092575"/>
          <p14:tracePt t="27688" x="9345613" y="4092575"/>
          <p14:tracePt t="27697" x="9350375" y="4092575"/>
          <p14:tracePt t="27726" x="9356725" y="4092575"/>
          <p14:tracePt t="27740" x="9361488" y="4092575"/>
          <p14:tracePt t="27747" x="9367838" y="4092575"/>
          <p14:tracePt t="27749" x="9367838" y="4086225"/>
          <p14:tracePt t="27751" x="9372600" y="4086225"/>
          <p14:tracePt t="27756" x="9378950" y="4086225"/>
          <p14:tracePt t="27760" x="9385300" y="4086225"/>
          <p14:tracePt t="27762" x="9385300" y="4081463"/>
          <p14:tracePt t="27764" x="9390063" y="4081463"/>
          <p14:tracePt t="27768" x="9396413" y="4075113"/>
          <p14:tracePt t="27773" x="9401175" y="4070350"/>
          <p14:tracePt t="27778" x="9401175" y="4064000"/>
          <p14:tracePt t="27779" x="9407525" y="4064000"/>
          <p14:tracePt t="27780" x="9407525" y="4059238"/>
          <p14:tracePt t="27782" x="9412288" y="4059238"/>
          <p14:tracePt t="27789" x="9418638" y="4052888"/>
          <p14:tracePt t="27795" x="9423400" y="4048125"/>
          <p14:tracePt t="27799" x="9423400" y="4041775"/>
          <p14:tracePt t="27802" x="9429750" y="4041775"/>
          <p14:tracePt t="27806" x="9429750" y="4035425"/>
          <p14:tracePt t="27814" x="9434513" y="4035425"/>
          <p14:tracePt t="27816" x="9434513" y="4030663"/>
          <p14:tracePt t="27985" x="9434513" y="4035425"/>
          <p14:tracePt t="27994" x="9429750" y="4035425"/>
          <p14:tracePt t="28005" x="9429750" y="4041775"/>
          <p14:tracePt t="28008" x="9423400" y="4041775"/>
          <p14:tracePt t="28020" x="9423400" y="4048125"/>
          <p14:tracePt t="28021" x="9418638" y="4048125"/>
          <p14:tracePt t="28131" x="9423400" y="4052888"/>
          <p14:tracePt t="28133" x="9429750" y="4052888"/>
          <p14:tracePt t="28137" x="9434513" y="4052888"/>
          <p14:tracePt t="28140" x="9440863" y="4052888"/>
          <p14:tracePt t="28143" x="9445625" y="4052888"/>
          <p14:tracePt t="28145" x="9445625" y="4059238"/>
          <p14:tracePt t="28150" x="9451975" y="4059238"/>
          <p14:tracePt t="28156" x="9458325" y="4059238"/>
          <p14:tracePt t="28161" x="9463088" y="4059238"/>
          <p14:tracePt t="28163" x="9463088" y="4064000"/>
          <p14:tracePt t="28171" x="9469438" y="4064000"/>
          <p14:tracePt t="28180" x="9474200" y="4064000"/>
          <p14:tracePt t="28186" x="9480550" y="4064000"/>
          <p14:tracePt t="28194" x="9485313" y="4064000"/>
          <p14:tracePt t="28195" x="9485313" y="4070350"/>
          <p14:tracePt t="28202" x="9491663" y="4070350"/>
          <p14:tracePt t="28205" x="9491663" y="4075113"/>
          <p14:tracePt t="28211" x="9496425" y="4075113"/>
          <p14:tracePt t="28215" x="9496425" y="4081463"/>
          <p14:tracePt t="28216" x="9502775" y="4081463"/>
          <p14:tracePt t="28222" x="9507538" y="4086225"/>
          <p14:tracePt t="28228" x="9507538" y="4092575"/>
          <p14:tracePt t="28230" x="9513888" y="4092575"/>
          <p14:tracePt t="28232" x="9513888" y="4097338"/>
          <p14:tracePt t="28236" x="9520238" y="4097338"/>
          <p14:tracePt t="28240" x="9520238" y="4103688"/>
          <p14:tracePt t="28455" x="9513888" y="4103688"/>
          <p14:tracePt t="28472" x="9507538" y="4103688"/>
          <p14:tracePt t="28482" x="9502775" y="4103688"/>
          <p14:tracePt t="28493" x="9496425" y="4103688"/>
          <p14:tracePt t="28506" x="9491663" y="4103688"/>
          <p14:tracePt t="28515" x="9485313" y="4103688"/>
          <p14:tracePt t="28520" x="9480550" y="4103688"/>
          <p14:tracePt t="28529" x="9474200" y="4103688"/>
          <p14:tracePt t="28549" x="9469438" y="4103688"/>
          <p14:tracePt t="28623" x="9463088" y="4103688"/>
          <p14:tracePt t="28632" x="9458325" y="4103688"/>
          <p14:tracePt t="28688" x="9451975" y="4103688"/>
          <p14:tracePt t="28695" x="9445625" y="4103688"/>
          <p14:tracePt t="28697" x="9440863" y="4103688"/>
          <p14:tracePt t="28704" x="9434513" y="4103688"/>
          <p14:tracePt t="28712" x="9429750" y="4103688"/>
          <p14:tracePt t="28719" x="9423400" y="4103688"/>
          <p14:tracePt t="28721" x="9423400" y="4108450"/>
          <p14:tracePt t="28725" x="9418638" y="4108450"/>
          <p14:tracePt t="28732" x="9412288" y="4108450"/>
          <p14:tracePt t="28927" x="9412288" y="4114800"/>
          <p14:tracePt t="28937" x="9418638" y="4114800"/>
          <p14:tracePt t="28940" x="9418638" y="4121150"/>
          <p14:tracePt t="28961" x="9418638" y="4125913"/>
          <p14:tracePt t="28969" x="9423400" y="4125913"/>
          <p14:tracePt t="28977" x="9423400" y="4132263"/>
          <p14:tracePt t="28984" x="9423400" y="4137025"/>
          <p14:tracePt t="28990" x="9423400" y="4143375"/>
          <p14:tracePt t="28995" x="9423400" y="4148138"/>
          <p14:tracePt t="28998" x="9423400" y="4154488"/>
          <p14:tracePt t="29003" x="9423400" y="4159250"/>
          <p14:tracePt t="29006" x="9423400" y="4165600"/>
          <p14:tracePt t="29009" x="9423400" y="4170363"/>
          <p14:tracePt t="29014" x="9418638" y="4170363"/>
          <p14:tracePt t="29015" x="9418638" y="4176713"/>
          <p14:tracePt t="29022" x="9418638" y="4181475"/>
          <p14:tracePt t="29026" x="9418638" y="4187825"/>
          <p14:tracePt t="29031" x="9418638" y="4194175"/>
          <p14:tracePt t="29033" x="9412288" y="4194175"/>
          <p14:tracePt t="29037" x="9412288" y="4198938"/>
          <p14:tracePt t="29041" x="9412288" y="4205288"/>
          <p14:tracePt t="29045" x="9407525" y="4205288"/>
          <p14:tracePt t="29049" x="9407525" y="4210050"/>
          <p14:tracePt t="29056" x="9407525" y="4216400"/>
          <p14:tracePt t="29057" x="9401175" y="4216400"/>
          <p14:tracePt t="29063" x="9401175" y="4221163"/>
          <p14:tracePt t="29072" x="9401175" y="4227513"/>
          <p14:tracePt t="29072" x="9396413" y="4227513"/>
          <p14:tracePt t="29082" x="9396413" y="4232275"/>
          <p14:tracePt t="29086" x="9390063" y="4232275"/>
          <p14:tracePt t="29103" x="9385300" y="4232275"/>
          <p14:tracePt t="29142" x="9378950" y="4232275"/>
          <p14:tracePt t="29145" x="9378950" y="4238625"/>
          <p14:tracePt t="29148" x="9372600" y="4238625"/>
          <p14:tracePt t="29151" x="9367838" y="4238625"/>
          <p14:tracePt t="29152" x="9367838" y="4243388"/>
          <p14:tracePt t="29156" x="9361488" y="4243388"/>
          <p14:tracePt t="29159" x="9356725" y="4243388"/>
          <p14:tracePt t="29160" x="9356725" y="4249738"/>
          <p14:tracePt t="29162" x="9350375" y="4249738"/>
          <p14:tracePt t="29165" x="9345613" y="4256088"/>
          <p14:tracePt t="29168" x="9339263" y="4256088"/>
          <p14:tracePt t="29169" x="9339263" y="4260850"/>
          <p14:tracePt t="29170" x="9334500" y="4260850"/>
          <p14:tracePt t="29172" x="9328150" y="4260850"/>
          <p14:tracePt t="29174" x="9328150" y="4267200"/>
          <p14:tracePt t="29175" x="9323388" y="4267200"/>
          <p14:tracePt t="29177" x="9317038" y="4267200"/>
          <p14:tracePt t="29178" x="9317038" y="4271963"/>
          <p14:tracePt t="29179" x="9310688" y="4271963"/>
          <p14:tracePt t="29180" x="9310688" y="4278313"/>
          <p14:tracePt t="29181" x="9305925" y="4278313"/>
          <p14:tracePt t="29183" x="9305925" y="4283075"/>
          <p14:tracePt t="29184" x="9299575" y="4283075"/>
          <p14:tracePt t="29186" x="9294813" y="4289425"/>
          <p14:tracePt t="29188" x="9288463" y="4289425"/>
          <p14:tracePt t="29189" x="9288463" y="4294188"/>
          <p14:tracePt t="29190" x="9283700" y="4294188"/>
          <p14:tracePt t="29193" x="9277350" y="4294188"/>
          <p14:tracePt t="29194" x="9277350" y="4300538"/>
          <p14:tracePt t="29196" x="9272588" y="4300538"/>
          <p14:tracePt t="29200" x="9266238" y="4300538"/>
          <p14:tracePt t="29200" x="9266238" y="4305300"/>
          <p14:tracePt t="29202" x="9261475" y="4305300"/>
          <p14:tracePt t="29209" x="9255125" y="4305300"/>
          <p14:tracePt t="29212" x="9255125" y="4311650"/>
          <p14:tracePt t="29214" x="9248775" y="4311650"/>
          <p14:tracePt t="29219" x="9244013" y="4311650"/>
          <p14:tracePt t="29220" x="9244013" y="4316413"/>
          <p14:tracePt t="29225" x="9237663" y="4316413"/>
          <p14:tracePt t="29231" x="9232900" y="4316413"/>
          <p14:tracePt t="29233" x="9226550" y="4316413"/>
          <p14:tracePt t="29236" x="9221788" y="4316413"/>
          <p14:tracePt t="29239" x="9215438" y="4316413"/>
          <p14:tracePt t="29240" x="9210675" y="4322763"/>
          <p14:tracePt t="29242" x="9204325" y="4322763"/>
          <p14:tracePt t="29244" x="9199563" y="4322763"/>
          <p14:tracePt t="29246" x="9193213" y="4322763"/>
          <p14:tracePt t="29247" x="9186863" y="4322763"/>
          <p14:tracePt t="29249" x="9182100" y="4322763"/>
          <p14:tracePt t="29250" x="9175750" y="4322763"/>
          <p14:tracePt t="29252" x="9175750" y="4329113"/>
          <p14:tracePt t="29253" x="9170988" y="4329113"/>
          <p14:tracePt t="29255" x="9164638" y="4329113"/>
          <p14:tracePt t="29257" x="9159875" y="4329113"/>
          <p14:tracePt t="29259" x="9153525" y="4329113"/>
          <p14:tracePt t="29261" x="9148763" y="4329113"/>
          <p14:tracePt t="29263" x="9142413" y="4333875"/>
          <p14:tracePt t="29265" x="9137650" y="4333875"/>
          <p14:tracePt t="29268" x="9131300" y="4333875"/>
          <p14:tracePt t="29271" x="9124950" y="4333875"/>
          <p14:tracePt t="29274" x="9124950" y="4340225"/>
          <p14:tracePt t="29274" x="9120188" y="4340225"/>
          <p14:tracePt t="29277" x="9113838" y="4340225"/>
          <p14:tracePt t="29284" x="9109075" y="4340225"/>
          <p14:tracePt t="29320" x="9102725" y="4340225"/>
          <p14:tracePt t="29323" x="9102725" y="4333875"/>
          <p14:tracePt t="29329" x="9102725" y="4329113"/>
          <p14:tracePt t="29331" x="9102725" y="4322763"/>
          <p14:tracePt t="29334" x="9097963" y="4316413"/>
          <p14:tracePt t="29336" x="9097963" y="4311650"/>
          <p14:tracePt t="29337" x="9097963" y="4305300"/>
          <p14:tracePt t="29338" x="9091613" y="4300538"/>
          <p14:tracePt t="29340" x="9086850" y="4294188"/>
          <p14:tracePt t="29343" x="9080500" y="4289425"/>
          <p14:tracePt t="29343" x="9080500" y="4283075"/>
          <p14:tracePt t="29344" x="9075738" y="4283075"/>
          <p14:tracePt t="29345" x="9075738" y="4278313"/>
          <p14:tracePt t="29346" x="9075738" y="4271963"/>
          <p14:tracePt t="29347" x="9069388" y="4271963"/>
          <p14:tracePt t="29348" x="9069388" y="4267200"/>
          <p14:tracePt t="29350" x="9069388" y="4260850"/>
          <p14:tracePt t="29350" x="9063038" y="4260850"/>
          <p14:tracePt t="29351" x="9063038" y="4256088"/>
          <p14:tracePt t="29352" x="9063038" y="4249738"/>
          <p14:tracePt t="29355" x="9058275" y="4243388"/>
          <p14:tracePt t="29355" x="9058275" y="4238625"/>
          <p14:tracePt t="29357" x="9051925" y="4232275"/>
          <p14:tracePt t="29359" x="9051925" y="4227513"/>
          <p14:tracePt t="29361" x="9047163" y="4221163"/>
          <p14:tracePt t="29362" x="9047163" y="4216400"/>
          <p14:tracePt t="29363" x="9040813" y="4216400"/>
          <p14:tracePt t="29364" x="9040813" y="4210050"/>
          <p14:tracePt t="29366" x="9040813" y="4205288"/>
          <p14:tracePt t="29368" x="9040813" y="4198938"/>
          <p14:tracePt t="29369" x="9036050" y="4198938"/>
          <p14:tracePt t="29371" x="9036050" y="4194175"/>
          <p14:tracePt t="29372" x="9036050" y="4187825"/>
          <p14:tracePt t="29373" x="9036050" y="4181475"/>
          <p14:tracePt t="29375" x="9036050" y="4176713"/>
          <p14:tracePt t="29376" x="9029700" y="4176713"/>
          <p14:tracePt t="29377" x="9029700" y="4170363"/>
          <p14:tracePt t="29379" x="9029700" y="4165600"/>
          <p14:tracePt t="29381" x="9029700" y="4159250"/>
          <p14:tracePt t="29383" x="9029700" y="4154488"/>
          <p14:tracePt t="29384" x="9029700" y="4148138"/>
          <p14:tracePt t="29386" x="9029700" y="4143375"/>
          <p14:tracePt t="29387" x="9024938" y="4143375"/>
          <p14:tracePt t="29389" x="9024938" y="4137025"/>
          <p14:tracePt t="29391" x="9024938" y="4132263"/>
          <p14:tracePt t="29393" x="9024938" y="4125913"/>
          <p14:tracePt t="29396" x="9024938" y="4121150"/>
          <p14:tracePt t="29399" x="9024938" y="4114800"/>
          <p14:tracePt t="29401" x="9024938" y="4108450"/>
          <p14:tracePt t="29405" x="9024938" y="4103688"/>
          <p14:tracePt t="29407" x="9018588" y="4097338"/>
          <p14:tracePt t="29409" x="9018588" y="4092575"/>
          <p14:tracePt t="29412" x="9018588" y="4086225"/>
          <p14:tracePt t="29415" x="9018588" y="4081463"/>
          <p14:tracePt t="29419" x="9018588" y="4075113"/>
          <p14:tracePt t="29423" x="9018588" y="4070350"/>
          <p14:tracePt t="29428" x="9018588" y="4064000"/>
          <p14:tracePt t="29430" x="9013825" y="4064000"/>
          <p14:tracePt t="29432" x="9013825" y="4059238"/>
          <p14:tracePt t="29440" x="9013825" y="4052888"/>
          <p14:tracePt t="29447" x="9007475" y="4048125"/>
          <p14:tracePt t="29452" x="9007475" y="4041775"/>
          <p14:tracePt t="29455" x="9007475" y="4035425"/>
          <p14:tracePt t="29459" x="9007475" y="4030663"/>
          <p14:tracePt t="29462" x="9007475" y="4024313"/>
          <p14:tracePt t="29463" x="9007475" y="4019550"/>
          <p14:tracePt t="29466" x="9007475" y="4013200"/>
          <p14:tracePt t="29469" x="9007475" y="4008438"/>
          <p14:tracePt t="29471" x="9007475" y="4002088"/>
          <p14:tracePt t="29475" x="9007475" y="3997325"/>
          <p14:tracePt t="29476" x="9007475" y="3990975"/>
          <p14:tracePt t="29477" x="9007475" y="3986213"/>
          <p14:tracePt t="29479" x="9007475" y="3979863"/>
          <p14:tracePt t="29482" x="9007475" y="3973513"/>
          <p14:tracePt t="29483" x="9007475" y="3968750"/>
          <p14:tracePt t="29485" x="9007475" y="3962400"/>
          <p14:tracePt t="29486" x="9007475" y="3957638"/>
          <p14:tracePt t="29487" x="9007475" y="3951288"/>
          <p14:tracePt t="29488" x="9013825" y="3951288"/>
          <p14:tracePt t="29489" x="9013825" y="3946525"/>
          <p14:tracePt t="29491" x="9013825" y="3940175"/>
          <p14:tracePt t="29493" x="9013825" y="3935413"/>
          <p14:tracePt t="29494" x="9013825" y="3929063"/>
          <p14:tracePt t="29496" x="9013825" y="3924300"/>
          <p14:tracePt t="29498" x="9013825" y="3917950"/>
          <p14:tracePt t="29500" x="9013825" y="3913188"/>
          <p14:tracePt t="29502" x="9013825" y="3906838"/>
          <p14:tracePt t="29504" x="9013825" y="3900488"/>
          <p14:tracePt t="29505" x="9018588" y="3900488"/>
          <p14:tracePt t="29506" x="9018588" y="3895725"/>
          <p14:tracePt t="29508" x="9018588" y="3889375"/>
          <p14:tracePt t="29510" x="9018588" y="3884613"/>
          <p14:tracePt t="29512" x="9018588" y="3878263"/>
          <p14:tracePt t="29514" x="9018588" y="3873500"/>
          <p14:tracePt t="29516" x="9018588" y="3867150"/>
          <p14:tracePt t="29518" x="9018588" y="3862388"/>
          <p14:tracePt t="29520" x="9018588" y="3856038"/>
          <p14:tracePt t="29522" x="9018588" y="3851275"/>
          <p14:tracePt t="29524" x="9018588" y="3844925"/>
          <p14:tracePt t="29525" x="9018588" y="3838575"/>
          <p14:tracePt t="29526" x="9018588" y="3833813"/>
          <p14:tracePt t="29528" x="9018588" y="3827463"/>
          <p14:tracePt t="29530" x="9018588" y="3822700"/>
          <p14:tracePt t="29532" x="9018588" y="3816350"/>
          <p14:tracePt t="29533" x="9018588" y="3811588"/>
          <p14:tracePt t="29535" x="9018588" y="3805238"/>
          <p14:tracePt t="29536" x="9018588" y="3800475"/>
          <p14:tracePt t="29538" x="9018588" y="3794125"/>
          <p14:tracePt t="29540" x="9018588" y="3789363"/>
          <p14:tracePt t="29542" x="9018588" y="3783013"/>
          <p14:tracePt t="29543" x="9018588" y="3778250"/>
          <p14:tracePt t="29544" x="9018588" y="3771900"/>
          <p14:tracePt t="29545" x="9018588" y="3765550"/>
          <p14:tracePt t="29547" x="9018588" y="3760788"/>
          <p14:tracePt t="29548" x="9018588" y="3754438"/>
          <p14:tracePt t="29549" x="9018588" y="3749675"/>
          <p14:tracePt t="29551" x="9018588" y="3743325"/>
          <p14:tracePt t="29552" x="9018588" y="3732213"/>
          <p14:tracePt t="29554" x="9018588" y="3727450"/>
          <p14:tracePt t="29555" x="9018588" y="3721100"/>
          <p14:tracePt t="29556" x="9018588" y="3716338"/>
          <p14:tracePt t="29557" x="9018588" y="3709988"/>
          <p14:tracePt t="29558" x="9018588" y="3705225"/>
          <p14:tracePt t="29559" x="9013825" y="3698875"/>
          <p14:tracePt t="29560" x="9013825" y="3692525"/>
          <p14:tracePt t="29561" x="9013825" y="3687763"/>
          <p14:tracePt t="29562" x="9007475" y="3681413"/>
          <p14:tracePt t="29563" x="9007475" y="3676650"/>
          <p14:tracePt t="29565" x="9007475" y="3670300"/>
          <p14:tracePt t="29565" x="9007475" y="3659188"/>
          <p14:tracePt t="29566" x="9002713" y="3654425"/>
          <p14:tracePt t="29567" x="9002713" y="3648075"/>
          <p14:tracePt t="29568" x="9002713" y="3643313"/>
          <p14:tracePt t="29569" x="9002713" y="3630613"/>
          <p14:tracePt t="29570" x="8996363" y="3625850"/>
          <p14:tracePt t="29572" x="8996363" y="3619500"/>
          <p14:tracePt t="29573" x="8996363" y="3614738"/>
          <p14:tracePt t="29573" x="8990013" y="3603625"/>
          <p14:tracePt t="29574" x="8990013" y="3597275"/>
          <p14:tracePt t="29575" x="8985250" y="3586163"/>
          <p14:tracePt t="29576" x="8985250" y="3581400"/>
          <p14:tracePt t="29577" x="8985250" y="3575050"/>
          <p14:tracePt t="29579" x="8978900" y="3563938"/>
          <p14:tracePt t="29579" x="8974138" y="3557588"/>
          <p14:tracePt t="29580" x="8974138" y="3546475"/>
          <p14:tracePt t="29581" x="8967788" y="3541713"/>
          <p14:tracePt t="29582" x="8967788" y="3535363"/>
          <p14:tracePt t="29583" x="8963025" y="3524250"/>
          <p14:tracePt t="29584" x="8963025" y="3513138"/>
          <p14:tracePt t="29586" x="8956675" y="3508375"/>
          <p14:tracePt t="29586" x="8956675" y="3495675"/>
          <p14:tracePt t="29587" x="8951913" y="3490913"/>
          <p14:tracePt t="29588" x="8945563" y="3479800"/>
          <p14:tracePt t="29589" x="8945563" y="3468688"/>
          <p14:tracePt t="29590" x="8940800" y="3462338"/>
          <p14:tracePt t="29591" x="8934450" y="3451225"/>
          <p14:tracePt t="29593" x="8934450" y="3446463"/>
          <p14:tracePt t="29593" x="8928100" y="3435350"/>
          <p14:tracePt t="29594" x="8923338" y="3422650"/>
          <p14:tracePt t="29595" x="8916988" y="3417888"/>
          <p14:tracePt t="29596" x="8916988" y="3406775"/>
          <p14:tracePt t="29597" x="8912225" y="3400425"/>
          <p14:tracePt t="29598" x="8905875" y="3389313"/>
          <p14:tracePt t="29599" x="8901113" y="3384550"/>
          <p14:tracePt t="29600" x="8894763" y="3373438"/>
          <p14:tracePt t="29601" x="8890000" y="3362325"/>
          <p14:tracePt t="29602" x="8890000" y="3355975"/>
          <p14:tracePt t="29603" x="8883650" y="3344863"/>
          <p14:tracePt t="29604" x="8878888" y="3333750"/>
          <p14:tracePt t="29605" x="8878888" y="3327400"/>
          <p14:tracePt t="29606" x="8872538" y="3316288"/>
          <p14:tracePt t="29607" x="8866188" y="3305175"/>
          <p14:tracePt t="29608" x="8861425" y="3294063"/>
          <p14:tracePt t="29609" x="8855075" y="3282950"/>
          <p14:tracePt t="29610" x="8850313" y="3271838"/>
          <p14:tracePt t="29611" x="8843963" y="3260725"/>
          <p14:tracePt t="29612" x="8839200" y="3249613"/>
          <p14:tracePt t="29613" x="8832850" y="3238500"/>
          <p14:tracePt t="29614" x="8828088" y="3227388"/>
          <p14:tracePt t="29615" x="8821738" y="3214688"/>
          <p14:tracePt t="29616" x="8816975" y="3209925"/>
          <p14:tracePt t="29617" x="8810625" y="3198813"/>
          <p14:tracePt t="29618" x="8804275" y="3187700"/>
          <p14:tracePt t="29619" x="8799513" y="3176588"/>
          <p14:tracePt t="29620" x="8788400" y="3170238"/>
          <p14:tracePt t="29621" x="8782050" y="3159125"/>
          <p14:tracePt t="29622" x="8777288" y="3148013"/>
          <p14:tracePt t="29623" x="8770938" y="3136900"/>
          <p14:tracePt t="29624" x="8766175" y="3130550"/>
          <p14:tracePt t="29625" x="8755063" y="3119438"/>
          <p14:tracePt t="29626" x="8748713" y="3108325"/>
          <p14:tracePt t="29627" x="8748713" y="3103563"/>
          <p14:tracePt t="29628" x="8737600" y="3092450"/>
          <p14:tracePt t="29629" x="8737600" y="3079750"/>
          <p14:tracePt t="29630" x="8731250" y="3074988"/>
          <p14:tracePt t="29631" x="8720138" y="3063875"/>
          <p14:tracePt t="29632" x="8720138" y="3052763"/>
          <p14:tracePt t="29633" x="8715375" y="3046413"/>
          <p14:tracePt t="29634" x="8709025" y="3035300"/>
          <p14:tracePt t="29635" x="8704263" y="3024188"/>
          <p14:tracePt t="29636" x="8697913" y="3013075"/>
          <p14:tracePt t="29637" x="8697913" y="3001963"/>
          <p14:tracePt t="29638" x="8693150" y="2995613"/>
          <p14:tracePt t="29639" x="8686800" y="2984500"/>
          <p14:tracePt t="29640" x="8682038" y="2973388"/>
          <p14:tracePt t="29641" x="8675688" y="2962275"/>
          <p14:tracePt t="29642" x="8675688" y="2951163"/>
          <p14:tracePt t="29643" x="8669338" y="2940050"/>
          <p14:tracePt t="29644" x="8664575" y="2928938"/>
          <p14:tracePt t="29645" x="8658225" y="2917825"/>
          <p14:tracePt t="29646" x="8658225" y="2911475"/>
          <p14:tracePt t="29647" x="8653463" y="2900363"/>
          <p14:tracePt t="29648" x="8647113" y="2884488"/>
          <p14:tracePt t="29649" x="8647113" y="2878138"/>
          <p14:tracePt t="29650" x="8642350" y="2860675"/>
          <p14:tracePt t="29651" x="8642350" y="2855913"/>
          <p14:tracePt t="29652" x="8636000" y="2844800"/>
          <p14:tracePt t="29653" x="8631238" y="2827338"/>
          <p14:tracePt t="29654" x="8631238" y="2816225"/>
          <p14:tracePt t="29655" x="8624888" y="2805113"/>
          <p14:tracePt t="29656" x="8624888" y="2794000"/>
          <p14:tracePt t="29657" x="8624888" y="2782888"/>
          <p14:tracePt t="29658" x="8620125" y="2771775"/>
          <p14:tracePt t="29659" x="8620125" y="2760663"/>
          <p14:tracePt t="29660" x="8620125" y="2749550"/>
          <p14:tracePt t="29661" x="8613775" y="2736850"/>
          <p14:tracePt t="29663" x="8613775" y="2725738"/>
          <p14:tracePt t="29663" x="8613775" y="2714625"/>
          <p14:tracePt t="29664" x="8613775" y="2703513"/>
          <p14:tracePt t="29665" x="8607425" y="2698750"/>
          <p14:tracePt t="29666" x="8607425" y="2681288"/>
          <p14:tracePt t="29667" x="8607425" y="2676525"/>
          <p14:tracePt t="29668" x="8607425" y="2663825"/>
          <p14:tracePt t="29669" x="8607425" y="2652713"/>
          <p14:tracePt t="29670" x="8607425" y="2641600"/>
          <p14:tracePt t="29671" x="8607425" y="2630488"/>
          <p14:tracePt t="29672" x="8607425" y="2625725"/>
          <p14:tracePt t="29673" x="8607425" y="2614613"/>
          <p14:tracePt t="29674" x="8607425" y="2601913"/>
          <p14:tracePt t="29675" x="8607425" y="2590800"/>
          <p14:tracePt t="29676" x="8607425" y="2586038"/>
          <p14:tracePt t="29678" x="8607425" y="2574925"/>
          <p14:tracePt t="29678" x="8607425" y="2563813"/>
          <p14:tracePt t="29679" x="8607425" y="2552700"/>
          <p14:tracePt t="29680" x="8613775" y="2541588"/>
          <p14:tracePt t="29681" x="8613775" y="2535238"/>
          <p14:tracePt t="29682" x="8613775" y="2524125"/>
          <p14:tracePt t="29683" x="8613775" y="2513013"/>
          <p14:tracePt t="29684" x="8620125" y="2501900"/>
          <p14:tracePt t="29685" x="8620125" y="2495550"/>
          <p14:tracePt t="29686" x="8620125" y="2484438"/>
          <p14:tracePt t="29687" x="8624888" y="2479675"/>
          <p14:tracePt t="29688" x="8624888" y="2466975"/>
          <p14:tracePt t="29689" x="8624888" y="2455863"/>
          <p14:tracePt t="29690" x="8631238" y="2444750"/>
          <p14:tracePt t="29691" x="8631238" y="2433638"/>
          <p14:tracePt t="29692" x="8631238" y="2422525"/>
          <p14:tracePt t="29693" x="8636000" y="2417763"/>
          <p14:tracePt t="29694" x="8636000" y="2406650"/>
          <p14:tracePt t="29695" x="8636000" y="2393950"/>
          <p14:tracePt t="29697" x="8642350" y="2382838"/>
          <p14:tracePt t="29697" x="8642350" y="2378075"/>
          <p14:tracePt t="29698" x="8647113" y="2366963"/>
          <p14:tracePt t="29699" x="8647113" y="2355850"/>
          <p14:tracePt t="29700" x="8653463" y="2349500"/>
          <p14:tracePt t="29701" x="8653463" y="2338388"/>
          <p14:tracePt t="29702" x="8658225" y="2333625"/>
          <p14:tracePt t="29704" x="8658225" y="2320925"/>
          <p14:tracePt t="29704" x="8658225" y="2316163"/>
          <p14:tracePt t="29705" x="8664575" y="2305050"/>
          <p14:tracePt t="29706" x="8664575" y="2298700"/>
          <p14:tracePt t="29707" x="8669338" y="2287588"/>
          <p14:tracePt t="29708" x="8669338" y="2282825"/>
          <p14:tracePt t="29709" x="8669338" y="2276475"/>
          <p14:tracePt t="29711" x="8675688" y="2271713"/>
          <p14:tracePt t="29711" x="8682038" y="2259013"/>
          <p14:tracePt t="29712" x="8682038" y="2254250"/>
          <p14:tracePt t="29713" x="8686800" y="2243138"/>
          <p14:tracePt t="29714" x="8686800" y="2236788"/>
          <p14:tracePt t="29715" x="8693150" y="2232025"/>
          <p14:tracePt t="29716" x="8693150" y="2220913"/>
          <p14:tracePt t="29718" x="8697913" y="2214563"/>
          <p14:tracePt t="29718" x="8697913" y="2209800"/>
          <p14:tracePt t="29719" x="8704263" y="2198688"/>
          <p14:tracePt t="29720" x="8704263" y="2192338"/>
          <p14:tracePt t="29721" x="8709025" y="2181225"/>
          <p14:tracePt t="29722" x="8715375" y="2174875"/>
          <p14:tracePt t="29723" x="8715375" y="2170113"/>
          <p14:tracePt t="29724" x="8720138" y="2163763"/>
          <p14:tracePt t="29725" x="8720138" y="2159000"/>
          <p14:tracePt t="29726" x="8726488" y="2152650"/>
          <p14:tracePt t="29727" x="8726488" y="2141538"/>
          <p14:tracePt t="29728" x="8731250" y="2141538"/>
          <p14:tracePt t="29729" x="8731250" y="2130425"/>
          <p14:tracePt t="29730" x="8737600" y="2124075"/>
          <p14:tracePt t="29732" x="8737600" y="2119313"/>
          <p14:tracePt t="29732" x="8742363" y="2112963"/>
          <p14:tracePt t="29733" x="8748713" y="2108200"/>
          <p14:tracePt t="29734" x="8748713" y="2101850"/>
          <p14:tracePt t="29735" x="8755063" y="2097088"/>
          <p14:tracePt t="29736" x="8759825" y="2090738"/>
          <p14:tracePt t="29737" x="8759825" y="2085975"/>
          <p14:tracePt t="29738" x="8766175" y="2079625"/>
          <p14:tracePt t="29739" x="8766175" y="2074863"/>
          <p14:tracePt t="29740" x="8770938" y="2068513"/>
          <p14:tracePt t="29741" x="8770938" y="2063750"/>
          <p14:tracePt t="29742" x="8777288" y="2057400"/>
          <p14:tracePt t="29743" x="8777288" y="2051050"/>
          <p14:tracePt t="29744" x="8782050" y="2046288"/>
          <p14:tracePt t="29746" x="8788400" y="2035175"/>
          <p14:tracePt t="29747" x="8793163" y="2028825"/>
          <p14:tracePt t="29748" x="8799513" y="2028825"/>
          <p14:tracePt t="29749" x="8799513" y="2024063"/>
          <p14:tracePt t="29750" x="8804275" y="2017713"/>
          <p14:tracePt t="29751" x="8810625" y="2012950"/>
          <p14:tracePt t="29752" x="8816975" y="2006600"/>
          <p14:tracePt t="29753" x="8816975" y="2001838"/>
          <p14:tracePt t="29754" x="8821738" y="1995488"/>
          <p14:tracePt t="29755" x="8828088" y="1990725"/>
          <p14:tracePt t="29756" x="8832850" y="1984375"/>
          <p14:tracePt t="29757" x="8839200" y="1978025"/>
          <p14:tracePt t="29758" x="8843963" y="1978025"/>
          <p14:tracePt t="29759" x="8850313" y="1973263"/>
          <p14:tracePt t="29760" x="8855075" y="1962150"/>
          <p14:tracePt t="29761" x="8861425" y="1955800"/>
          <p14:tracePt t="29762" x="8866188" y="1951038"/>
          <p14:tracePt t="29763" x="8872538" y="1951038"/>
          <p14:tracePt t="29764" x="8878888" y="1944688"/>
          <p14:tracePt t="29765" x="8890000" y="1939925"/>
          <p14:tracePt t="29766" x="8894763" y="1933575"/>
          <p14:tracePt t="29767" x="8901113" y="1928813"/>
          <p14:tracePt t="29768" x="8905875" y="1922463"/>
          <p14:tracePt t="29769" x="8916988" y="1916113"/>
          <p14:tracePt t="29770" x="8923338" y="1911350"/>
          <p14:tracePt t="29771" x="8928100" y="1911350"/>
          <p14:tracePt t="29772" x="8940800" y="1905000"/>
          <p14:tracePt t="29773" x="8945563" y="1900238"/>
          <p14:tracePt t="29774" x="8951913" y="1893888"/>
          <p14:tracePt t="29775" x="8956675" y="1889125"/>
          <p14:tracePt t="29776" x="8963025" y="1882775"/>
          <p14:tracePt t="29777" x="8974138" y="1882775"/>
          <p14:tracePt t="29778" x="8978900" y="1878013"/>
          <p14:tracePt t="29779" x="8990013" y="1871663"/>
          <p14:tracePt t="29780" x="8996363" y="1866900"/>
          <p14:tracePt t="29781" x="9002713" y="1866900"/>
          <p14:tracePt t="29782" x="9013825" y="1855788"/>
          <p14:tracePt t="29783" x="9024938" y="1855788"/>
          <p14:tracePt t="29784" x="9029700" y="1849438"/>
          <p14:tracePt t="29785" x="9036050" y="1843088"/>
          <p14:tracePt t="29786" x="9047163" y="1843088"/>
          <p14:tracePt t="29787" x="9058275" y="1838325"/>
          <p14:tracePt t="29788" x="9063038" y="1831975"/>
          <p14:tracePt t="29789" x="9069388" y="1831975"/>
          <p14:tracePt t="29790" x="9080500" y="1827213"/>
          <p14:tracePt t="29791" x="9091613" y="1827213"/>
          <p14:tracePt t="29792" x="9097963" y="1820863"/>
          <p14:tracePt t="29793" x="9109075" y="1816100"/>
          <p14:tracePt t="29794" x="9113838" y="1809750"/>
          <p14:tracePt t="29795" x="9124950" y="1809750"/>
          <p14:tracePt t="29796" x="9137650" y="1804988"/>
          <p14:tracePt t="29797" x="9142413" y="1804988"/>
          <p14:tracePt t="29798" x="9148763" y="1798638"/>
          <p14:tracePt t="29799" x="9159875" y="1793875"/>
          <p14:tracePt t="29800" x="9164638" y="1793875"/>
          <p14:tracePt t="29801" x="9175750" y="1787525"/>
          <p14:tracePt t="29802" x="9182100" y="1781175"/>
          <p14:tracePt t="29803" x="9193213" y="1776413"/>
          <p14:tracePt t="29804" x="9199563" y="1776413"/>
          <p14:tracePt t="29805" x="9210675" y="1770063"/>
          <p14:tracePt t="29806" x="9215438" y="1770063"/>
          <p14:tracePt t="29807" x="9226550" y="1765300"/>
          <p14:tracePt t="29809" x="9232900" y="1758950"/>
          <p14:tracePt t="29809" x="9237663" y="1758950"/>
          <p14:tracePt t="29810" x="9248775" y="1754188"/>
          <p14:tracePt t="29811" x="9255125" y="1747838"/>
          <p14:tracePt t="29812" x="9261475" y="1747838"/>
          <p14:tracePt t="29813" x="9272588" y="1743075"/>
          <p14:tracePt t="29814" x="9277350" y="1736725"/>
          <p14:tracePt t="29815" x="9283700" y="1736725"/>
          <p14:tracePt t="29816" x="9288463" y="1736725"/>
          <p14:tracePt t="29817" x="9299575" y="1731963"/>
          <p14:tracePt t="29818" x="9305925" y="1731963"/>
          <p14:tracePt t="29819" x="9310688" y="1725613"/>
          <p14:tracePt t="29820" x="9317038" y="1725613"/>
          <p14:tracePt t="29822" x="9323388" y="1720850"/>
          <p14:tracePt t="29822" x="9328150" y="1720850"/>
          <p14:tracePt t="29823" x="9339263" y="1714500"/>
          <p14:tracePt t="29824" x="9345613" y="1708150"/>
          <p14:tracePt t="29825" x="9350375" y="1708150"/>
          <p14:tracePt t="29826" x="9356725" y="1703388"/>
          <p14:tracePt t="29827" x="9361488" y="1703388"/>
          <p14:tracePt t="29829" x="9372600" y="1697038"/>
          <p14:tracePt t="29831" x="9378950" y="1692275"/>
          <p14:tracePt t="29832" x="9385300" y="1692275"/>
          <p14:tracePt t="29833" x="9390063" y="1692275"/>
          <p14:tracePt t="29834" x="9396413" y="1685925"/>
          <p14:tracePt t="29836" x="9401175" y="1685925"/>
          <p14:tracePt t="29836" x="9407525" y="1685925"/>
          <p14:tracePt t="29837" x="9412288" y="1685925"/>
          <p14:tracePt t="29838" x="9418638" y="1681163"/>
          <p14:tracePt t="29839" x="9423400" y="1681163"/>
          <p14:tracePt t="29840" x="9429750" y="1681163"/>
          <p14:tracePt t="29841" x="9434513" y="1674813"/>
          <p14:tracePt t="29842" x="9440863" y="1674813"/>
          <p14:tracePt t="29843" x="9445625" y="1674813"/>
          <p14:tracePt t="29844" x="9451975" y="1674813"/>
          <p14:tracePt t="29846" x="9458325" y="1670050"/>
          <p14:tracePt t="29847" x="9463088" y="1670050"/>
          <p14:tracePt t="29848" x="9469438" y="1670050"/>
          <p14:tracePt t="29850" x="9480550" y="1670050"/>
          <p14:tracePt t="29852" x="9485313" y="1663700"/>
          <p14:tracePt t="29853" x="9491663" y="1663700"/>
          <p14:tracePt t="29855" x="9496425" y="1663700"/>
          <p14:tracePt t="29856" x="9502775" y="1663700"/>
          <p14:tracePt t="29857" x="9507538" y="1658938"/>
          <p14:tracePt t="29858" x="9513888" y="1658938"/>
          <p14:tracePt t="29859" x="9520238" y="1658938"/>
          <p14:tracePt t="29861" x="9525000" y="1658938"/>
          <p14:tracePt t="29862" x="9531350" y="1658938"/>
          <p14:tracePt t="29863" x="9536113" y="1658938"/>
          <p14:tracePt t="29864" x="9536113" y="1652588"/>
          <p14:tracePt t="29865" x="9542463" y="1652588"/>
          <p14:tracePt t="29866" x="9547225" y="1652588"/>
          <p14:tracePt t="29867" x="9553575" y="1652588"/>
          <p14:tracePt t="29869" x="9558338" y="1652588"/>
          <p14:tracePt t="29870" x="9564688" y="1652588"/>
          <p14:tracePt t="29872" x="9569450" y="1652588"/>
          <p14:tracePt t="29874" x="9575800" y="1647825"/>
          <p14:tracePt t="29875" x="9582150" y="1647825"/>
          <p14:tracePt t="29876" x="9586913" y="1647825"/>
          <p14:tracePt t="29877" x="9593263" y="1647825"/>
          <p14:tracePt t="29879" x="9598025" y="1647825"/>
          <p14:tracePt t="29880" x="9604375" y="1647825"/>
          <p14:tracePt t="29882" x="9609138" y="1647825"/>
          <p14:tracePt t="29883" x="9615488" y="1647825"/>
          <p14:tracePt t="29884" x="9620250" y="1647825"/>
          <p14:tracePt t="29885" x="9626600" y="1647825"/>
          <p14:tracePt t="29887" x="9631363" y="1647825"/>
          <p14:tracePt t="29892" x="9655175" y="1647825"/>
          <p14:tracePt t="29892" x="9659938" y="1647825"/>
          <p14:tracePt t="29893" x="9666288" y="1647825"/>
          <p14:tracePt t="29894" x="9671050" y="1647825"/>
          <p14:tracePt t="29895" x="9677400" y="1647825"/>
          <p14:tracePt t="29896" x="9682163" y="1647825"/>
          <p14:tracePt t="29897" x="9688513" y="1647825"/>
          <p14:tracePt t="29898" x="9693275" y="1647825"/>
          <p14:tracePt t="29899" x="9699625" y="1647825"/>
          <p14:tracePt t="29900" x="9705975" y="1647825"/>
          <p14:tracePt t="29901" x="9710738" y="1647825"/>
          <p14:tracePt t="29902" x="9717088" y="1647825"/>
          <p14:tracePt t="29903" x="9721850" y="1647825"/>
          <p14:tracePt t="29906" x="9732963" y="1647825"/>
          <p14:tracePt t="29907" x="9739313" y="1647825"/>
          <p14:tracePt t="29908" x="9744075" y="1647825"/>
          <p14:tracePt t="29909" x="9750425" y="1647825"/>
          <p14:tracePt t="29910" x="9755188" y="1647825"/>
          <p14:tracePt t="29911" x="9761538" y="1647825"/>
          <p14:tracePt t="29912" x="9767888" y="1647825"/>
          <p14:tracePt t="29913" x="9772650" y="1647825"/>
          <p14:tracePt t="29914" x="9779000" y="1647825"/>
          <p14:tracePt t="29915" x="9783763" y="1647825"/>
          <p14:tracePt t="29916" x="9790113" y="1647825"/>
          <p14:tracePt t="29918" x="9794875" y="1647825"/>
          <p14:tracePt t="29918" x="9801225" y="1647825"/>
          <p14:tracePt t="29919" x="9805988" y="1647825"/>
          <p14:tracePt t="29920" x="9812338" y="1647825"/>
          <p14:tracePt t="29922" x="9817100" y="1647825"/>
          <p14:tracePt t="29923" x="9823450" y="1647825"/>
          <p14:tracePt t="29924" x="9828213" y="1647825"/>
          <p14:tracePt t="29925" x="9834563" y="1647825"/>
          <p14:tracePt t="29926" x="9840913" y="1647825"/>
          <p14:tracePt t="29927" x="9845675" y="1647825"/>
          <p14:tracePt t="29928" x="9845675" y="1652588"/>
          <p14:tracePt t="29929" x="9852025" y="1652588"/>
          <p14:tracePt t="29930" x="9856788" y="1652588"/>
          <p14:tracePt t="29931" x="9863138" y="1652588"/>
          <p14:tracePt t="29933" x="9867900" y="1652588"/>
          <p14:tracePt t="29934" x="9874250" y="1658938"/>
          <p14:tracePt t="29935" x="9879013" y="1658938"/>
          <p14:tracePt t="29936" x="9885363" y="1658938"/>
          <p14:tracePt t="29937" x="9890125" y="1658938"/>
          <p14:tracePt t="29940" x="9896475" y="1663700"/>
          <p14:tracePt t="29940" x="9902825" y="1663700"/>
          <p14:tracePt t="29942" x="9907588" y="1663700"/>
          <p14:tracePt t="29943" x="9913938" y="1663700"/>
          <p14:tracePt t="29944" x="9918700" y="1670050"/>
          <p14:tracePt t="29947" x="9925050" y="1670050"/>
          <p14:tracePt t="29947" x="9929813" y="1674813"/>
          <p14:tracePt t="29949" x="9936163" y="1674813"/>
          <p14:tracePt t="29950" x="9940925" y="1674813"/>
          <p14:tracePt t="29951" x="9940925" y="1681163"/>
          <p14:tracePt t="29952" x="9947275" y="1681163"/>
          <p14:tracePt t="29954" x="9952038" y="1681163"/>
          <p14:tracePt t="29954" x="9958388" y="1685925"/>
          <p14:tracePt t="29956" x="9964738" y="1685925"/>
          <p14:tracePt t="29957" x="9969500" y="1692275"/>
          <p14:tracePt t="29958" x="9975850" y="1692275"/>
          <p14:tracePt t="29959" x="9980613" y="1697038"/>
          <p14:tracePt t="29961" x="9986963" y="1697038"/>
          <p14:tracePt t="29961" x="9991725" y="1703388"/>
          <p14:tracePt t="29963" x="9998075" y="1703388"/>
          <p14:tracePt t="29964" x="10002838" y="1708150"/>
          <p14:tracePt t="29965" x="10009188" y="1714500"/>
          <p14:tracePt t="29966" x="10013950" y="1714500"/>
          <p14:tracePt t="29968" x="10013950" y="1720850"/>
          <p14:tracePt t="29968" x="10026650" y="1720850"/>
          <p14:tracePt t="29969" x="10031413" y="1725613"/>
          <p14:tracePt t="29970" x="10037763" y="1731963"/>
          <p14:tracePt t="29971" x="10042525" y="1731963"/>
          <p14:tracePt t="29972" x="10048875" y="1736725"/>
          <p14:tracePt t="29973" x="10053638" y="1743075"/>
          <p14:tracePt t="29974" x="10064750" y="1747838"/>
          <p14:tracePt t="29975" x="10071100" y="1754188"/>
          <p14:tracePt t="29976" x="10075863" y="1758950"/>
          <p14:tracePt t="29977" x="10082213" y="1765300"/>
          <p14:tracePt t="29978" x="10093325" y="1770063"/>
          <p14:tracePt t="29979" x="10099675" y="1770063"/>
          <p14:tracePt t="29980" x="10110788" y="1776413"/>
          <p14:tracePt t="29981" x="10115550" y="1787525"/>
          <p14:tracePt t="29982" x="10126663" y="1793875"/>
          <p14:tracePt t="29983" x="10133013" y="1798638"/>
          <p14:tracePt t="29984" x="10144125" y="1804988"/>
          <p14:tracePt t="29985" x="10150475" y="1809750"/>
          <p14:tracePt t="29986" x="10161588" y="1816100"/>
          <p14:tracePt t="29987" x="10172700" y="1827213"/>
          <p14:tracePt t="29988" x="10183813" y="1831975"/>
          <p14:tracePt t="29989" x="10194925" y="1838325"/>
          <p14:tracePt t="29990" x="10206038" y="1843088"/>
          <p14:tracePt t="29991" x="10217150" y="1855788"/>
          <p14:tracePt t="29992" x="10223500" y="1860550"/>
          <p14:tracePt t="29993" x="10239375" y="1866900"/>
          <p14:tracePt t="29994" x="10245725" y="1878013"/>
          <p14:tracePt t="29996" x="10256838" y="1882775"/>
          <p14:tracePt t="29996" x="10267950" y="1889125"/>
          <p14:tracePt t="29997" x="10279063" y="1900238"/>
          <p14:tracePt t="29998" x="10290175" y="1905000"/>
          <p14:tracePt t="29999" x="10301288" y="1916113"/>
          <p14:tracePt t="30000" x="10312400" y="1922463"/>
          <p14:tracePt t="30001" x="10323513" y="1933575"/>
          <p14:tracePt t="30002" x="10334625" y="1939925"/>
          <p14:tracePt t="30003" x="10352088" y="1951038"/>
          <p14:tracePt t="30004" x="10358438" y="1955800"/>
          <p14:tracePt t="30005" x="10369550" y="1966913"/>
          <p14:tracePt t="30006" x="10380663" y="1973263"/>
          <p14:tracePt t="30007" x="10391775" y="1984375"/>
          <p14:tracePt t="30008" x="10402888" y="1990725"/>
          <p14:tracePt t="30009" x="10414000" y="2001838"/>
          <p14:tracePt t="30010" x="10425113" y="2006600"/>
          <p14:tracePt t="30011" x="10442575" y="2017713"/>
          <p14:tracePt t="30012" x="10447338" y="2028825"/>
          <p14:tracePt t="30013" x="10464800" y="2035175"/>
          <p14:tracePt t="30014" x="10471150" y="2046288"/>
          <p14:tracePt t="30015" x="10482263" y="2057400"/>
          <p14:tracePt t="30016" x="10498138" y="2063750"/>
          <p14:tracePt t="30017" x="10509250" y="2074863"/>
          <p14:tracePt t="30018" x="10520363" y="2085975"/>
          <p14:tracePt t="30019" x="10531475" y="2090738"/>
          <p14:tracePt t="30020" x="10537825" y="2101850"/>
          <p14:tracePt t="30021" x="10548938" y="2112963"/>
          <p14:tracePt t="30022" x="10560050" y="2119313"/>
          <p14:tracePt t="30023" x="10571163" y="2130425"/>
          <p14:tracePt t="30024" x="10582275" y="2141538"/>
          <p14:tracePt t="30025" x="10593388" y="2152650"/>
          <p14:tracePt t="30026" x="10606088" y="2159000"/>
          <p14:tracePt t="30027" x="10617200" y="2170113"/>
          <p14:tracePt t="30028" x="10628313" y="2181225"/>
          <p14:tracePt t="30029" x="10639425" y="2192338"/>
          <p14:tracePt t="30030" x="10644188" y="2203450"/>
          <p14:tracePt t="30031" x="10655300" y="2209800"/>
          <p14:tracePt t="30032" x="10668000" y="2220913"/>
          <p14:tracePt t="30033" x="10679113" y="2232025"/>
          <p14:tracePt t="30034" x="10683875" y="2236788"/>
          <p14:tracePt t="30035" x="10694988" y="2247900"/>
          <p14:tracePt t="30036" x="10706100" y="2259013"/>
          <p14:tracePt t="30037" x="10717213" y="2271713"/>
          <p14:tracePt t="30038" x="10723563" y="2282825"/>
          <p14:tracePt t="30039" x="10734675" y="2293938"/>
          <p14:tracePt t="30040" x="10745788" y="2305050"/>
          <p14:tracePt t="30041" x="10756900" y="2316163"/>
          <p14:tracePt t="30043" x="10763250" y="2327275"/>
          <p14:tracePt t="30043" x="10774363" y="2333625"/>
          <p14:tracePt t="30044" x="10779125" y="2344738"/>
          <p14:tracePt t="30045" x="10791825" y="2355850"/>
          <p14:tracePt t="30046" x="10796588" y="2366963"/>
          <p14:tracePt t="30047" x="10807700" y="2378075"/>
          <p14:tracePt t="30048" x="10818813" y="2389188"/>
          <p14:tracePt t="30049" x="10829925" y="2400300"/>
          <p14:tracePt t="30050" x="10836275" y="2411413"/>
          <p14:tracePt t="30051" x="10847388" y="2422525"/>
          <p14:tracePt t="30052" x="10853738" y="2433638"/>
          <p14:tracePt t="30053" x="10864850" y="2451100"/>
          <p14:tracePt t="30054" x="10875963" y="2462213"/>
          <p14:tracePt t="30055" x="10880725" y="2473325"/>
          <p14:tracePt t="30056" x="10891838" y="2479675"/>
          <p14:tracePt t="30057" x="10898188" y="2490788"/>
          <p14:tracePt t="30058" x="10909300" y="2506663"/>
          <p14:tracePt t="30059" x="10914063" y="2513013"/>
          <p14:tracePt t="30060" x="10926763" y="2524125"/>
          <p14:tracePt t="30061" x="10937875" y="2541588"/>
          <p14:tracePt t="30062" x="10948988" y="2552700"/>
          <p14:tracePt t="30063" x="10953750" y="2563813"/>
          <p14:tracePt t="30064" x="10964863" y="2574925"/>
          <p14:tracePt t="30065" x="10975975" y="2590800"/>
          <p14:tracePt t="30066" x="10988675" y="2601913"/>
          <p14:tracePt t="30067" x="10999788" y="2619375"/>
          <p14:tracePt t="30068" x="11010900" y="2630488"/>
          <p14:tracePt t="30069" x="11015663" y="2641600"/>
          <p14:tracePt t="30070" x="11026775" y="2652713"/>
          <p14:tracePt t="30072" x="11037888" y="2670175"/>
          <p14:tracePt t="30072" x="11050588" y="2687638"/>
          <p14:tracePt t="30073" x="11055350" y="2698750"/>
          <p14:tracePt t="30074" x="11066463" y="2709863"/>
          <p14:tracePt t="30075" x="11077575" y="2720975"/>
          <p14:tracePt t="30076" x="11088688" y="2736850"/>
          <p14:tracePt t="30077" x="11095038" y="2749550"/>
          <p14:tracePt t="30079" x="11106150" y="2765425"/>
          <p14:tracePt t="30079" x="11117263" y="2776538"/>
          <p14:tracePt t="30080" x="11123613" y="2787650"/>
          <p14:tracePt t="30081" x="11134725" y="2805113"/>
          <p14:tracePt t="30082" x="11145838" y="2816225"/>
          <p14:tracePt t="30083" x="11156950" y="2833688"/>
          <p14:tracePt t="30084" x="11168063" y="2849563"/>
          <p14:tracePt t="30086" x="11174413" y="2860675"/>
          <p14:tracePt t="30087" x="11185525" y="2871788"/>
          <p14:tracePt t="30087" x="11196638" y="2889250"/>
          <p14:tracePt t="30088" x="11201400" y="2900363"/>
          <p14:tracePt t="30089" x="11207750" y="2917825"/>
          <p14:tracePt t="30090" x="11218863" y="2928938"/>
          <p14:tracePt t="30091" x="11229975" y="2944813"/>
          <p14:tracePt t="30093" x="11236325" y="2962275"/>
          <p14:tracePt t="30094" x="11247438" y="2973388"/>
          <p14:tracePt t="30094" x="11252200" y="2990850"/>
          <p14:tracePt t="30095" x="11263313" y="3001963"/>
          <p14:tracePt t="30096" x="11269663" y="3019425"/>
          <p14:tracePt t="30097" x="11274425" y="3035300"/>
          <p14:tracePt t="30098" x="11285538" y="3052763"/>
          <p14:tracePt t="30099" x="11291888" y="3063875"/>
          <p14:tracePt t="30100" x="11296650" y="3079750"/>
          <p14:tracePt t="30101" x="11303000" y="3097213"/>
          <p14:tracePt t="30102" x="11314113" y="3108325"/>
          <p14:tracePt t="30103" x="11314113" y="3119438"/>
          <p14:tracePt t="30104" x="11325225" y="3136900"/>
          <p14:tracePt t="30106" x="11331575" y="3148013"/>
          <p14:tracePt t="30106" x="11336338" y="3165475"/>
          <p14:tracePt t="30107" x="11342688" y="3176588"/>
          <p14:tracePt t="30108" x="11342688" y="3187700"/>
          <p14:tracePt t="30109" x="11353800" y="3203575"/>
          <p14:tracePt t="30110" x="11353800" y="3214688"/>
          <p14:tracePt t="30111" x="11358563" y="3227388"/>
          <p14:tracePt t="30112" x="11364913" y="3238500"/>
          <p14:tracePt t="30113" x="11371263" y="3254375"/>
          <p14:tracePt t="30114" x="11371263" y="3265488"/>
          <p14:tracePt t="30115" x="11376025" y="3282950"/>
          <p14:tracePt t="30116" x="11376025" y="3294063"/>
          <p14:tracePt t="30117" x="11382375" y="3305175"/>
          <p14:tracePt t="30118" x="11382375" y="3316288"/>
          <p14:tracePt t="30119" x="11387138" y="3327400"/>
          <p14:tracePt t="30120" x="11387138" y="3344863"/>
          <p14:tracePt t="30121" x="11393488" y="3362325"/>
          <p14:tracePt t="30122" x="11393488" y="3373438"/>
          <p14:tracePt t="30123" x="11393488" y="3384550"/>
          <p14:tracePt t="30124" x="11398250" y="3395663"/>
          <p14:tracePt t="30125" x="11398250" y="3411538"/>
          <p14:tracePt t="30126" x="11398250" y="3422650"/>
          <p14:tracePt t="30127" x="11398250" y="3435350"/>
          <p14:tracePt t="30128" x="11398250" y="3451225"/>
          <p14:tracePt t="30129" x="11398250" y="3462338"/>
          <p14:tracePt t="30130" x="11398250" y="3473450"/>
          <p14:tracePt t="30131" x="11398250" y="3484563"/>
          <p14:tracePt t="30132" x="11398250" y="3495675"/>
          <p14:tracePt t="30133" x="11398250" y="3508375"/>
          <p14:tracePt t="30134" x="11398250" y="3524250"/>
          <p14:tracePt t="30135" x="11398250" y="3535363"/>
          <p14:tracePt t="30136" x="11398250" y="3546475"/>
          <p14:tracePt t="30137" x="11398250" y="3557588"/>
          <p14:tracePt t="30138" x="11398250" y="3570288"/>
          <p14:tracePt t="30139" x="11398250" y="3581400"/>
          <p14:tracePt t="30140" x="11393488" y="3592513"/>
          <p14:tracePt t="30141" x="11393488" y="3603625"/>
          <p14:tracePt t="30142" x="11387138" y="3614738"/>
          <p14:tracePt t="30143" x="11387138" y="3625850"/>
          <p14:tracePt t="30144" x="11382375" y="3636963"/>
          <p14:tracePt t="30145" x="11376025" y="3648075"/>
          <p14:tracePt t="30146" x="11376025" y="3665538"/>
          <p14:tracePt t="30147" x="11371263" y="3676650"/>
          <p14:tracePt t="30148" x="11364913" y="3687763"/>
          <p14:tracePt t="30149" x="11358563" y="3698875"/>
          <p14:tracePt t="30150" x="11353800" y="3709988"/>
          <p14:tracePt t="30151" x="11347450" y="3721100"/>
          <p14:tracePt t="30152" x="11342688" y="3738563"/>
          <p14:tracePt t="30153" x="11336338" y="3743325"/>
          <p14:tracePt t="30154" x="11331575" y="3754438"/>
          <p14:tracePt t="30155" x="11320463" y="3771900"/>
          <p14:tracePt t="30156" x="11314113" y="3783013"/>
          <p14:tracePt t="30157" x="11309350" y="3794125"/>
          <p14:tracePt t="30158" x="11303000" y="3805238"/>
          <p14:tracePt t="30159" x="11291888" y="3822700"/>
          <p14:tracePt t="30160" x="11285538" y="3833813"/>
          <p14:tracePt t="30161" x="11274425" y="3844925"/>
          <p14:tracePt t="30162" x="11269663" y="3856038"/>
          <p14:tracePt t="30163" x="11263313" y="3873500"/>
          <p14:tracePt t="30164" x="11252200" y="3889375"/>
          <p14:tracePt t="30165" x="11241088" y="3900488"/>
          <p14:tracePt t="30166" x="11236325" y="3913188"/>
          <p14:tracePt t="30167" x="11229975" y="3924300"/>
          <p14:tracePt t="30168" x="11223625" y="3935413"/>
          <p14:tracePt t="30169" x="11212513" y="3951288"/>
          <p14:tracePt t="30170" x="11207750" y="3957638"/>
          <p14:tracePt t="30171" x="11196638" y="3973513"/>
          <p14:tracePt t="30172" x="11190288" y="3986213"/>
          <p14:tracePt t="30173" x="11179175" y="3997325"/>
          <p14:tracePt t="30174" x="11174413" y="4008438"/>
          <p14:tracePt t="30175" x="11161713" y="4013200"/>
          <p14:tracePt t="30176" x="11156950" y="4030663"/>
          <p14:tracePt t="30177" x="11145838" y="4041775"/>
          <p14:tracePt t="30178" x="11139488" y="4052888"/>
          <p14:tracePt t="30179" x="11128375" y="4064000"/>
          <p14:tracePt t="30180" x="11123613" y="4070350"/>
          <p14:tracePt t="30181" x="11106150" y="4081463"/>
          <p14:tracePt t="30182" x="11099800" y="4092575"/>
          <p14:tracePt t="30183" x="11088688" y="4103688"/>
          <p14:tracePt t="30184" x="11077575" y="4108450"/>
          <p14:tracePt t="30185" x="11072813" y="4121150"/>
          <p14:tracePt t="30186" x="11061700" y="4132263"/>
          <p14:tracePt t="30187" x="11050588" y="4143375"/>
          <p14:tracePt t="30188" x="11044238" y="4148138"/>
          <p14:tracePt t="30189" x="11026775" y="4165600"/>
          <p14:tracePt t="30190" x="11022013" y="4176713"/>
          <p14:tracePt t="30191" x="11010900" y="4181475"/>
          <p14:tracePt t="30192" x="10999788" y="4194175"/>
          <p14:tracePt t="30193" x="10993438" y="4205288"/>
          <p14:tracePt t="30194" x="10982325" y="4216400"/>
          <p14:tracePt t="30195" x="10971213" y="4227513"/>
          <p14:tracePt t="30197" x="10960100" y="4238625"/>
          <p14:tracePt t="30198" x="10953750" y="4249738"/>
          <p14:tracePt t="30198" x="10942638" y="4260850"/>
          <p14:tracePt t="30199" x="10937875" y="4267200"/>
          <p14:tracePt t="30200" x="10926763" y="4278313"/>
          <p14:tracePt t="30201" x="10914063" y="4289425"/>
          <p14:tracePt t="30202" x="10902950" y="4300538"/>
          <p14:tracePt t="30204" x="10898188" y="4311650"/>
          <p14:tracePt t="30204" x="10887075" y="4322763"/>
          <p14:tracePt t="30205" x="10875963" y="4329113"/>
          <p14:tracePt t="30206" x="10864850" y="4340225"/>
          <p14:tracePt t="30207" x="10853738" y="4351338"/>
          <p14:tracePt t="30208" x="10841038" y="4362450"/>
          <p14:tracePt t="30209" x="10836275" y="4373563"/>
          <p14:tracePt t="30211" x="10825163" y="4384675"/>
          <p14:tracePt t="30212" x="10814050" y="4395788"/>
          <p14:tracePt t="30212" x="10802938" y="4402138"/>
          <p14:tracePt t="30213" x="10796588" y="4413250"/>
          <p14:tracePt t="30214" x="10779125" y="4424363"/>
          <p14:tracePt t="30215" x="10768013" y="4435475"/>
          <p14:tracePt t="30216" x="10763250" y="4446588"/>
          <p14:tracePt t="30217" x="10745788" y="4457700"/>
          <p14:tracePt t="30219" x="10741025" y="4464050"/>
          <p14:tracePt t="30219" x="10729913" y="4475163"/>
          <p14:tracePt t="30220" x="10717213" y="4486275"/>
          <p14:tracePt t="30221" x="10706100" y="4491038"/>
          <p14:tracePt t="30222" x="10694988" y="4502150"/>
          <p14:tracePt t="30223" x="10683875" y="4508500"/>
          <p14:tracePt t="30224" x="10672763" y="4519613"/>
          <p14:tracePt t="30225" x="10668000" y="4524375"/>
          <p14:tracePt t="30226" x="10655300" y="4537075"/>
          <p14:tracePt t="30227" x="10644188" y="4541838"/>
          <p14:tracePt t="30228" x="10633075" y="4548188"/>
          <p14:tracePt t="30229" x="10628313" y="4552950"/>
          <p14:tracePt t="30231" x="10617200" y="4559300"/>
          <p14:tracePt t="30231" x="10606088" y="4570413"/>
          <p14:tracePt t="30232" x="10593388" y="4575175"/>
          <p14:tracePt t="30233" x="10588625" y="4581525"/>
          <p14:tracePt t="30234" x="10577513" y="4586288"/>
          <p14:tracePt t="30235" x="10571163" y="4592638"/>
          <p14:tracePt t="30236" x="10560050" y="4598988"/>
          <p14:tracePt t="30237" x="10548938" y="4603750"/>
          <p14:tracePt t="30239" x="10537825" y="4610100"/>
          <p14:tracePt t="30239" x="10526713" y="4614863"/>
          <p14:tracePt t="30240" x="10520363" y="4621213"/>
          <p14:tracePt t="30241" x="10509250" y="4625975"/>
          <p14:tracePt t="30242" x="10504488" y="4625975"/>
          <p14:tracePt t="30243" x="10493375" y="4632325"/>
          <p14:tracePt t="30244" x="10482263" y="4637088"/>
          <p14:tracePt t="30245" x="10475913" y="4643438"/>
          <p14:tracePt t="30246" x="10464800" y="4648200"/>
          <p14:tracePt t="30247" x="10453688" y="4648200"/>
          <p14:tracePt t="30248" x="10447338" y="4654550"/>
          <p14:tracePt t="30249" x="10436225" y="4659313"/>
          <p14:tracePt t="30250" x="10425113" y="4659313"/>
          <p14:tracePt t="30251" x="10420350" y="4665663"/>
          <p14:tracePt t="30252" x="10409238" y="4672013"/>
          <p14:tracePt t="30253" x="10402888" y="4672013"/>
          <p14:tracePt t="30254" x="10391775" y="4676775"/>
          <p14:tracePt t="30255" x="10380663" y="4683125"/>
          <p14:tracePt t="30256" x="10369550" y="4683125"/>
          <p14:tracePt t="30257" x="10363200" y="4687888"/>
          <p14:tracePt t="30258" x="10352088" y="4687888"/>
          <p14:tracePt t="30259" x="10340975" y="4694238"/>
          <p14:tracePt t="30260" x="10329863" y="4694238"/>
          <p14:tracePt t="30261" x="10323513" y="4699000"/>
          <p14:tracePt t="30262" x="10312400" y="4699000"/>
          <p14:tracePt t="30263" x="10301288" y="4705350"/>
          <p14:tracePt t="30264" x="10290175" y="4705350"/>
          <p14:tracePt t="30265" x="10285413" y="4710113"/>
          <p14:tracePt t="30266" x="10272713" y="4710113"/>
          <p14:tracePt t="30267" x="10261600" y="4710113"/>
          <p14:tracePt t="30268" x="10250488" y="4716463"/>
          <p14:tracePt t="30269" x="10239375" y="4716463"/>
          <p14:tracePt t="30270" x="10228263" y="4716463"/>
          <p14:tracePt t="30271" x="10217150" y="4721225"/>
          <p14:tracePt t="30272" x="10206038" y="4721225"/>
          <p14:tracePt t="30273" x="10194925" y="4727575"/>
          <p14:tracePt t="30274" x="10183813" y="4727575"/>
          <p14:tracePt t="30275" x="10166350" y="4733925"/>
          <p14:tracePt t="30276" x="10155238" y="4733925"/>
          <p14:tracePt t="30277" x="10144125" y="4733925"/>
          <p14:tracePt t="30278" x="10133013" y="4738688"/>
          <p14:tracePt t="30279" x="10121900" y="4738688"/>
          <p14:tracePt t="30281" x="10110788" y="4738688"/>
          <p14:tracePt t="30281" x="10093325" y="4745038"/>
          <p14:tracePt t="30282" x="10082213" y="4745038"/>
          <p14:tracePt t="30283" x="10071100" y="4749800"/>
          <p14:tracePt t="30284" x="10059988" y="4749800"/>
          <p14:tracePt t="30285" x="10042525" y="4749800"/>
          <p14:tracePt t="30286" x="10031413" y="4749800"/>
          <p14:tracePt t="30287" x="10020300" y="4749800"/>
          <p14:tracePt t="30288" x="10009188" y="4749800"/>
          <p14:tracePt t="30289" x="9998075" y="4756150"/>
          <p14:tracePt t="30290" x="9980613" y="4756150"/>
          <p14:tracePt t="30291" x="9969500" y="4756150"/>
          <p14:tracePt t="30292" x="9958388" y="4756150"/>
          <p14:tracePt t="30293" x="9947275" y="4756150"/>
          <p14:tracePt t="30294" x="9936163" y="4756150"/>
          <p14:tracePt t="30295" x="9925050" y="4756150"/>
          <p14:tracePt t="30296" x="9907588" y="4756150"/>
          <p14:tracePt t="30297" x="9896475" y="4756150"/>
          <p14:tracePt t="30298" x="9885363" y="4756150"/>
          <p14:tracePt t="30299" x="9874250" y="4756150"/>
          <p14:tracePt t="30300" x="9863138" y="4756150"/>
          <p14:tracePt t="30302" x="9852025" y="4756150"/>
          <p14:tracePt t="30302" x="9834563" y="4756150"/>
          <p14:tracePt t="30303" x="9823450" y="4756150"/>
          <p14:tracePt t="30304" x="9812338" y="4756150"/>
          <p14:tracePt t="30305" x="9794875" y="4756150"/>
          <p14:tracePt t="30306" x="9790113" y="4756150"/>
          <p14:tracePt t="30307" x="9779000" y="4756150"/>
          <p14:tracePt t="30308" x="9761538" y="4756150"/>
          <p14:tracePt t="30309" x="9755188" y="4749800"/>
          <p14:tracePt t="30310" x="9744075" y="4749800"/>
          <p14:tracePt t="30311" x="9728200" y="4745038"/>
          <p14:tracePt t="30312" x="9717088" y="4745038"/>
          <p14:tracePt t="30313" x="9705975" y="4738688"/>
          <p14:tracePt t="30314" x="9693275" y="4738688"/>
          <p14:tracePt t="30316" x="9682163" y="4733925"/>
          <p14:tracePt t="30316" x="9671050" y="4733925"/>
          <p14:tracePt t="30317" x="9659938" y="4727575"/>
          <p14:tracePt t="30318" x="9648825" y="4727575"/>
          <p14:tracePt t="30319" x="9637713" y="4721225"/>
          <p14:tracePt t="30320" x="9626600" y="4721225"/>
          <p14:tracePt t="30322" x="9615488" y="4716463"/>
          <p14:tracePt t="30322" x="9604375" y="4710113"/>
          <p14:tracePt t="30323" x="9598025" y="4705350"/>
          <p14:tracePt t="30324" x="9582150" y="4705350"/>
          <p14:tracePt t="30325" x="9569450" y="4699000"/>
          <p14:tracePt t="30326" x="9558338" y="4694238"/>
          <p14:tracePt t="30327" x="9547225" y="4694238"/>
          <p14:tracePt t="30329" x="9536113" y="4687888"/>
          <p14:tracePt t="30329" x="9525000" y="4683125"/>
          <p14:tracePt t="30330" x="9513888" y="4676775"/>
          <p14:tracePt t="30331" x="9502775" y="4672013"/>
          <p14:tracePt t="30332" x="9491663" y="4665663"/>
          <p14:tracePt t="30333" x="9474200" y="4659313"/>
          <p14:tracePt t="30334" x="9463088" y="4654550"/>
          <p14:tracePt t="30336" x="9451975" y="4648200"/>
          <p14:tracePt t="30336" x="9434513" y="4643438"/>
          <p14:tracePt t="30337" x="9423400" y="4637088"/>
          <p14:tracePt t="30338" x="9412288" y="4632325"/>
          <p14:tracePt t="30339" x="9401175" y="4625975"/>
          <p14:tracePt t="30340" x="9390063" y="4621213"/>
          <p14:tracePt t="30341" x="9372600" y="4614863"/>
          <p14:tracePt t="30342" x="9361488" y="4610100"/>
          <p14:tracePt t="30343" x="9345613" y="4598988"/>
          <p14:tracePt t="30344" x="9334500" y="4592638"/>
          <p14:tracePt t="30345" x="9323388" y="4586288"/>
          <p14:tracePt t="30346" x="9305925" y="4581525"/>
          <p14:tracePt t="30347" x="9294813" y="4575175"/>
          <p14:tracePt t="30348" x="9283700" y="4570413"/>
          <p14:tracePt t="30349" x="9272588" y="4559300"/>
          <p14:tracePt t="30351" x="9261475" y="4552950"/>
          <p14:tracePt t="30351" x="9248775" y="4548188"/>
          <p14:tracePt t="30352" x="9237663" y="4541838"/>
          <p14:tracePt t="30353" x="9221788" y="4537075"/>
          <p14:tracePt t="30354" x="9210675" y="4524375"/>
          <p14:tracePt t="30355" x="9199563" y="4519613"/>
          <p14:tracePt t="30356" x="9186863" y="4508500"/>
          <p14:tracePt t="30357" x="9175750" y="4502150"/>
          <p14:tracePt t="30358" x="9164638" y="4497388"/>
          <p14:tracePt t="30359" x="9148763" y="4486275"/>
          <p14:tracePt t="30360" x="9137650" y="4479925"/>
          <p14:tracePt t="30361" x="9124950" y="4475163"/>
          <p14:tracePt t="30362" x="9113838" y="4468813"/>
          <p14:tracePt t="30363" x="9102725" y="4457700"/>
          <p14:tracePt t="30364" x="9091613" y="4451350"/>
          <p14:tracePt t="30365" x="9080500" y="4446588"/>
          <p14:tracePt t="30366" x="9069388" y="4435475"/>
          <p14:tracePt t="30368" x="9058275" y="4429125"/>
          <p14:tracePt t="30368" x="9051925" y="4418013"/>
          <p14:tracePt t="30369" x="9040813" y="4413250"/>
          <p14:tracePt t="30370" x="9029700" y="4406900"/>
          <p14:tracePt t="30371" x="9018588" y="4402138"/>
          <p14:tracePt t="30372" x="9007475" y="4391025"/>
          <p14:tracePt t="30373" x="8996363" y="4378325"/>
          <p14:tracePt t="30374" x="8990013" y="4373563"/>
          <p14:tracePt t="30375" x="8978900" y="4362450"/>
          <p14:tracePt t="30376" x="8967788" y="4356100"/>
          <p14:tracePt t="30377" x="8963025" y="4344988"/>
          <p14:tracePt t="30378" x="8951913" y="4340225"/>
          <p14:tracePt t="30379" x="8940800" y="4329113"/>
          <p14:tracePt t="30380" x="8928100" y="4316413"/>
          <p14:tracePt t="30381" x="8923338" y="4311650"/>
          <p14:tracePt t="30382" x="8912225" y="4300538"/>
          <p14:tracePt t="30383" x="8905875" y="4289425"/>
          <p14:tracePt t="30384" x="8894763" y="4278313"/>
          <p14:tracePt t="30385" x="8883650" y="4267200"/>
          <p14:tracePt t="30386" x="8878888" y="4260850"/>
          <p14:tracePt t="30387" x="8866188" y="4249738"/>
          <p14:tracePt t="30388" x="8855075" y="4238625"/>
          <p14:tracePt t="30389" x="8843963" y="4227513"/>
          <p14:tracePt t="30390" x="8832850" y="4216400"/>
          <p14:tracePt t="30391" x="8821738" y="4205288"/>
          <p14:tracePt t="30392" x="8810625" y="4187825"/>
          <p14:tracePt t="30393" x="8799513" y="4176713"/>
          <p14:tracePt t="30394" x="8788400" y="4165600"/>
          <p14:tracePt t="30395" x="8777288" y="4154488"/>
          <p14:tracePt t="30396" x="8766175" y="4143375"/>
          <p14:tracePt t="30397" x="8755063" y="4121150"/>
          <p14:tracePt t="30398" x="8742363" y="4108450"/>
          <p14:tracePt t="30399" x="8731250" y="4092575"/>
          <p14:tracePt t="30400" x="8720138" y="4081463"/>
          <p14:tracePt t="30401" x="8709025" y="4070350"/>
          <p14:tracePt t="30402" x="8697913" y="4048125"/>
          <p14:tracePt t="30403" x="8693150" y="4035425"/>
          <p14:tracePt t="30404" x="8675688" y="4019550"/>
          <p14:tracePt t="30405" x="8669338" y="4008438"/>
          <p14:tracePt t="30406" x="8658225" y="3990975"/>
          <p14:tracePt t="30407" x="8647113" y="3973513"/>
          <p14:tracePt t="30408" x="8636000" y="3962400"/>
          <p14:tracePt t="30409" x="8631238" y="3940175"/>
          <p14:tracePt t="30410" x="8620125" y="3929063"/>
          <p14:tracePt t="30412" x="8607425" y="3913188"/>
          <p14:tracePt t="30412" x="8602663" y="3895725"/>
          <p14:tracePt t="30413" x="8591550" y="3878263"/>
          <p14:tracePt t="30414" x="8585200" y="3862388"/>
          <p14:tracePt t="30415" x="8574088" y="3838575"/>
          <p14:tracePt t="30416" x="8569325" y="3827463"/>
          <p14:tracePt t="30417" x="8562975" y="3811588"/>
          <p14:tracePt t="30418" x="8551863" y="3794125"/>
          <p14:tracePt t="30419" x="8545513" y="3778250"/>
          <p14:tracePt t="30420" x="8540750" y="3760788"/>
          <p14:tracePt t="30421" x="8534400" y="3743325"/>
          <p14:tracePt t="30422" x="8529638" y="3721100"/>
          <p14:tracePt t="30423" x="8523288" y="3705225"/>
          <p14:tracePt t="30424" x="8518525" y="3687763"/>
          <p14:tracePt t="30425" x="8512175" y="3676650"/>
          <p14:tracePt t="30426" x="8507413" y="3654425"/>
          <p14:tracePt t="30427" x="8501063" y="3636963"/>
          <p14:tracePt t="30428" x="8501063" y="3619500"/>
          <p14:tracePt t="30429" x="8496300" y="3603625"/>
          <p14:tracePt t="30430" x="8489950" y="3586163"/>
          <p14:tracePt t="30431" x="8489950" y="3575050"/>
          <p14:tracePt t="30432" x="8483600" y="3552825"/>
          <p14:tracePt t="30433" x="8483600" y="3546475"/>
          <p14:tracePt t="30434" x="8483600" y="3530600"/>
          <p14:tracePt t="30435" x="8478838" y="3513138"/>
          <p14:tracePt t="30436" x="8478838" y="3502025"/>
          <p14:tracePt t="30437" x="8478838" y="3490913"/>
          <p14:tracePt t="30438" x="8478838" y="3473450"/>
          <p14:tracePt t="30440" x="8478838" y="3462338"/>
          <p14:tracePt t="30440" x="8478838" y="3446463"/>
          <p14:tracePt t="30441" x="8472488" y="3435350"/>
          <p14:tracePt t="30442" x="8472488" y="3417888"/>
          <p14:tracePt t="30443" x="8472488" y="3406775"/>
          <p14:tracePt t="30444" x="8472488" y="3395663"/>
          <p14:tracePt t="30445" x="8472488" y="3378200"/>
          <p14:tracePt t="30447" x="8472488" y="3367088"/>
          <p14:tracePt t="30447" x="8472488" y="3355975"/>
          <p14:tracePt t="30448" x="8472488" y="3344863"/>
          <p14:tracePt t="30449" x="8472488" y="3327400"/>
          <p14:tracePt t="30450" x="8472488" y="3316288"/>
          <p14:tracePt t="30451" x="8472488" y="3305175"/>
          <p14:tracePt t="30452" x="8472488" y="3294063"/>
          <p14:tracePt t="30454" x="8472488" y="3282950"/>
          <p14:tracePt t="30455" x="8478838" y="3271838"/>
          <p14:tracePt t="30455" x="8478838" y="3254375"/>
          <p14:tracePt t="30456" x="8483600" y="3243263"/>
          <p14:tracePt t="30457" x="8483600" y="3227388"/>
          <p14:tracePt t="30458" x="8483600" y="3214688"/>
          <p14:tracePt t="30459" x="8489950" y="3209925"/>
          <p14:tracePt t="30461" x="8489950" y="3192463"/>
          <p14:tracePt t="30461" x="8496300" y="3181350"/>
          <p14:tracePt t="30462" x="8496300" y="3170238"/>
          <p14:tracePt t="30463" x="8501063" y="3159125"/>
          <p14:tracePt t="30464" x="8507413" y="3141663"/>
          <p14:tracePt t="30465" x="8512175" y="3130550"/>
          <p14:tracePt t="30466" x="8512175" y="3114675"/>
          <p14:tracePt t="30468" x="8518525" y="3103563"/>
          <p14:tracePt t="30468" x="8518525" y="3092450"/>
          <p14:tracePt t="30469" x="8523288" y="3074988"/>
          <p14:tracePt t="30470" x="8529638" y="3057525"/>
          <p14:tracePt t="30471" x="8529638" y="3046413"/>
          <p14:tracePt t="30472" x="8534400" y="3035300"/>
          <p14:tracePt t="30473" x="8540750" y="3019425"/>
          <p14:tracePt t="30474" x="8540750" y="3006725"/>
          <p14:tracePt t="30475" x="8545513" y="2990850"/>
          <p14:tracePt t="30476" x="8551863" y="2979738"/>
          <p14:tracePt t="30477" x="8551863" y="2962275"/>
          <p14:tracePt t="30478" x="8558213" y="2944813"/>
          <p14:tracePt t="30479" x="8562975" y="2933700"/>
          <p14:tracePt t="30480" x="8562975" y="2917825"/>
          <p14:tracePt t="30482" x="8569325" y="2906713"/>
          <p14:tracePt t="30482" x="8574088" y="2889250"/>
          <p14:tracePt t="30483" x="8580438" y="2878138"/>
          <p14:tracePt t="30484" x="8580438" y="2860675"/>
          <p14:tracePt t="30485" x="8585200" y="2849563"/>
          <p14:tracePt t="30486" x="8591550" y="2833688"/>
          <p14:tracePt t="30487" x="8591550" y="2822575"/>
          <p14:tracePt t="30488" x="8596313" y="2809875"/>
          <p14:tracePt t="30489" x="8602663" y="2794000"/>
          <p14:tracePt t="30490" x="8607425" y="2776538"/>
          <p14:tracePt t="30491" x="8613775" y="2765425"/>
          <p14:tracePt t="30492" x="8620125" y="2754313"/>
          <p14:tracePt t="30493" x="8624888" y="2736850"/>
          <p14:tracePt t="30494" x="8631238" y="2725738"/>
          <p14:tracePt t="30495" x="8636000" y="2709863"/>
          <p14:tracePt t="30496" x="8642350" y="2698750"/>
          <p14:tracePt t="30497" x="8647113" y="2687638"/>
          <p14:tracePt t="30498" x="8653463" y="2676525"/>
          <p14:tracePt t="30499" x="8658225" y="2663825"/>
          <p14:tracePt t="30500" x="8664575" y="2652713"/>
          <p14:tracePt t="30501" x="8669338" y="2641600"/>
          <p14:tracePt t="30502" x="8675688" y="2625725"/>
          <p14:tracePt t="30503" x="8682038" y="2614613"/>
          <p14:tracePt t="30504" x="8686800" y="2601913"/>
          <p14:tracePt t="30505" x="8693150" y="2597150"/>
          <p14:tracePt t="30506" x="8697913" y="2586038"/>
          <p14:tracePt t="30507" x="8709025" y="2568575"/>
          <p14:tracePt t="30508" x="8715375" y="2557463"/>
          <p14:tracePt t="30509" x="8720138" y="2552700"/>
          <p14:tracePt t="30510" x="8726488" y="2541588"/>
          <p14:tracePt t="30511" x="8731250" y="2528888"/>
          <p14:tracePt t="30512" x="8742363" y="2517775"/>
          <p14:tracePt t="30513" x="8742363" y="2513013"/>
          <p14:tracePt t="30514" x="8748713" y="2501900"/>
          <p14:tracePt t="30515" x="8759825" y="2490788"/>
          <p14:tracePt t="30516" x="8766175" y="2484438"/>
          <p14:tracePt t="30517" x="8770938" y="2473325"/>
          <p14:tracePt t="30518" x="8777288" y="2466975"/>
          <p14:tracePt t="30519" x="8788400" y="2462213"/>
          <p14:tracePt t="30521" x="8793163" y="2451100"/>
          <p14:tracePt t="30521" x="8799513" y="2444750"/>
          <p14:tracePt t="30522" x="8804275" y="2433638"/>
          <p14:tracePt t="30523" x="8810625" y="2428875"/>
          <p14:tracePt t="30525" x="8816975" y="2422525"/>
          <p14:tracePt t="30525" x="8821738" y="2411413"/>
          <p14:tracePt t="30526" x="8828088" y="2411413"/>
          <p14:tracePt t="30527" x="8839200" y="2400300"/>
          <p14:tracePt t="30528" x="8843963" y="2393950"/>
          <p14:tracePt t="30529" x="8850313" y="2389188"/>
          <p14:tracePt t="30530" x="8855075" y="2382838"/>
          <p14:tracePt t="30531" x="8861425" y="2378075"/>
          <p14:tracePt t="30532" x="8866188" y="2378075"/>
          <p14:tracePt t="30533" x="8872538" y="2366963"/>
          <p14:tracePt t="30534" x="8878888" y="2360613"/>
          <p14:tracePt t="30535" x="8883650" y="2360613"/>
          <p14:tracePt t="30536" x="8890000" y="2355850"/>
          <p14:tracePt t="30537" x="8894763" y="2349500"/>
          <p14:tracePt t="30538" x="8905875" y="2344738"/>
          <p14:tracePt t="30539" x="8912225" y="2338388"/>
          <p14:tracePt t="30540" x="8916988" y="2338388"/>
          <p14:tracePt t="30541" x="8923338" y="2333625"/>
          <p14:tracePt t="30542" x="8928100" y="2327275"/>
          <p14:tracePt t="30543" x="8934450" y="2320925"/>
          <p14:tracePt t="30545" x="8940800" y="2320925"/>
          <p14:tracePt t="30545" x="8945563" y="2316163"/>
          <p14:tracePt t="30546" x="8956675" y="2309813"/>
          <p14:tracePt t="30547" x="8963025" y="2309813"/>
          <p14:tracePt t="30548" x="8963025" y="2305050"/>
          <p14:tracePt t="30549" x="8974138" y="2298700"/>
          <p14:tracePt t="30550" x="8978900" y="2298700"/>
          <p14:tracePt t="30551" x="8985250" y="2293938"/>
          <p14:tracePt t="30552" x="8990013" y="2293938"/>
          <p14:tracePt t="30553" x="8996363" y="2287588"/>
          <p14:tracePt t="30554" x="9002713" y="2287588"/>
          <p14:tracePt t="30555" x="9007475" y="2287588"/>
          <p14:tracePt t="30556" x="9013825" y="2282825"/>
          <p14:tracePt t="30557" x="9018588" y="2282825"/>
          <p14:tracePt t="30559" x="9024938" y="2282825"/>
          <p14:tracePt t="30559" x="9029700" y="2276475"/>
          <p14:tracePt t="30560" x="9036050" y="2276475"/>
          <p14:tracePt t="30562" x="9047163" y="2276475"/>
          <p14:tracePt t="30563" x="9051925" y="2271713"/>
          <p14:tracePt t="30564" x="9058275" y="2271713"/>
          <p14:tracePt t="30566" x="9063038" y="2265363"/>
          <p14:tracePt t="30567" x="9069388" y="2265363"/>
          <p14:tracePt t="30568" x="9080500" y="2265363"/>
          <p14:tracePt t="30569" x="9086850" y="2259013"/>
          <p14:tracePt t="30570" x="9091613" y="2259013"/>
          <p14:tracePt t="30572" x="9097963" y="2259013"/>
          <p14:tracePt t="30572" x="9102725" y="2259013"/>
          <p14:tracePt t="30573" x="9109075" y="2254250"/>
          <p14:tracePt t="30574" x="9120188" y="2254250"/>
          <p14:tracePt t="30575" x="9124950" y="2254250"/>
          <p14:tracePt t="30576" x="9131300" y="2247900"/>
          <p14:tracePt t="30577" x="9137650" y="2247900"/>
          <p14:tracePt t="30579" x="9148763" y="2247900"/>
          <p14:tracePt t="30579" x="9153525" y="2247900"/>
          <p14:tracePt t="30580" x="9164638" y="2243138"/>
          <p14:tracePt t="30581" x="9170988" y="2243138"/>
          <p14:tracePt t="30582" x="9175750" y="2243138"/>
          <p14:tracePt t="30583" x="9186863" y="2243138"/>
          <p14:tracePt t="30584" x="9193213" y="2243138"/>
          <p14:tracePt t="30586" x="9204325" y="2236788"/>
          <p14:tracePt t="30586" x="9210675" y="2236788"/>
          <p14:tracePt t="30587" x="9221788" y="2236788"/>
          <p14:tracePt t="30588" x="9232900" y="2236788"/>
          <p14:tracePt t="30589" x="9237663" y="2236788"/>
          <p14:tracePt t="30590" x="9248775" y="2236788"/>
          <p14:tracePt t="30591" x="9261475" y="2236788"/>
          <p14:tracePt t="30593" x="9272588" y="2236788"/>
          <p14:tracePt t="30593" x="9283700" y="2232025"/>
          <p14:tracePt t="30594" x="9288463" y="2232025"/>
          <p14:tracePt t="30595" x="9299575" y="2232025"/>
          <p14:tracePt t="30596" x="9310688" y="2232025"/>
          <p14:tracePt t="30597" x="9323388" y="2232025"/>
          <p14:tracePt t="30598" x="9334500" y="2232025"/>
          <p14:tracePt t="30599" x="9345613" y="2232025"/>
          <p14:tracePt t="30600" x="9356725" y="2232025"/>
          <p14:tracePt t="30601" x="9372600" y="2232025"/>
          <p14:tracePt t="30602" x="9385300" y="2232025"/>
          <p14:tracePt t="30603" x="9396413" y="2232025"/>
          <p14:tracePt t="30604" x="9407525" y="2232025"/>
          <p14:tracePt t="30605" x="9423400" y="2232025"/>
          <p14:tracePt t="30606" x="9434513" y="2232025"/>
          <p14:tracePt t="30607" x="9451975" y="2232025"/>
          <p14:tracePt t="30608" x="9463088" y="2232025"/>
          <p14:tracePt t="30609" x="9480550" y="2232025"/>
          <p14:tracePt t="30610" x="9491663" y="2232025"/>
          <p14:tracePt t="30611" x="9507538" y="2232025"/>
          <p14:tracePt t="30612" x="9520238" y="2232025"/>
          <p14:tracePt t="30613" x="9542463" y="2236788"/>
          <p14:tracePt t="30614" x="9553575" y="2236788"/>
          <p14:tracePt t="30615" x="9569450" y="2236788"/>
          <p14:tracePt t="30616" x="9586913" y="2243138"/>
          <p14:tracePt t="30617" x="9604375" y="2243138"/>
          <p14:tracePt t="30618" x="9620250" y="2243138"/>
          <p14:tracePt t="30619" x="9637713" y="2247900"/>
          <p14:tracePt t="30620" x="9655175" y="2254250"/>
          <p14:tracePt t="30621" x="9671050" y="2254250"/>
          <p14:tracePt t="30622" x="9688513" y="2254250"/>
          <p14:tracePt t="30623" x="9705975" y="2259013"/>
          <p14:tracePt t="30624" x="9721850" y="2259013"/>
          <p14:tracePt t="30625" x="9744075" y="2265363"/>
          <p14:tracePt t="30626" x="9761538" y="2265363"/>
          <p14:tracePt t="30627" x="9783763" y="2271713"/>
          <p14:tracePt t="30628" x="9801225" y="2276475"/>
          <p14:tracePt t="30629" x="9817100" y="2276475"/>
          <p14:tracePt t="30630" x="9840913" y="2282825"/>
          <p14:tracePt t="30631" x="9856788" y="2287588"/>
          <p14:tracePt t="30632" x="9879013" y="2293938"/>
          <p14:tracePt t="30633" x="9896475" y="2298700"/>
          <p14:tracePt t="30635" x="9913938" y="2305050"/>
          <p14:tracePt t="30635" x="9936163" y="2309813"/>
          <p14:tracePt t="30636" x="9952038" y="2309813"/>
          <p14:tracePt t="30637" x="9969500" y="2316163"/>
          <p14:tracePt t="30638" x="9991725" y="2320925"/>
          <p14:tracePt t="30639" x="10009188" y="2327275"/>
          <p14:tracePt t="30640" x="10026650" y="2333625"/>
          <p14:tracePt t="30641" x="10042525" y="2338388"/>
          <p14:tracePt t="30642" x="10064750" y="2344738"/>
          <p14:tracePt t="30643" x="10082213" y="2355850"/>
          <p14:tracePt t="30644" x="10104438" y="2360613"/>
          <p14:tracePt t="30645" x="10121900" y="2366963"/>
          <p14:tracePt t="30646" x="10137775" y="2371725"/>
          <p14:tracePt t="30647" x="10155238" y="2378075"/>
          <p14:tracePt t="30648" x="10177463" y="2389188"/>
          <p14:tracePt t="30649" x="10188575" y="2389188"/>
          <p14:tracePt t="30650" x="10210800" y="2400300"/>
          <p14:tracePt t="30651" x="10223500" y="2406650"/>
          <p14:tracePt t="30652" x="10245725" y="2411413"/>
          <p14:tracePt t="30653" x="10256838" y="2417763"/>
          <p14:tracePt t="30654" x="10272713" y="2428875"/>
          <p14:tracePt t="30655" x="10296525" y="2439988"/>
          <p14:tracePt t="30656" x="10312400" y="2444750"/>
          <p14:tracePt t="30657" x="10323513" y="2451100"/>
          <p14:tracePt t="30658" x="10340975" y="2455863"/>
          <p14:tracePt t="30659" x="10358438" y="2466975"/>
          <p14:tracePt t="30660" x="10374313" y="2479675"/>
          <p14:tracePt t="30661" x="10391775" y="2484438"/>
          <p14:tracePt t="30662" x="10396538" y="2490788"/>
          <p14:tracePt t="30663" x="10420350" y="2501900"/>
          <p14:tracePt t="30664" x="10431463" y="2506663"/>
          <p14:tracePt t="30665" x="10447338" y="2517775"/>
          <p14:tracePt t="30666" x="10458450" y="2524125"/>
          <p14:tracePt t="30667" x="10475913" y="2528888"/>
          <p14:tracePt t="30668" x="10493375" y="2541588"/>
          <p14:tracePt t="30669" x="10504488" y="2552700"/>
          <p14:tracePt t="30670" x="10515600" y="2557463"/>
          <p14:tracePt t="30671" x="10531475" y="2568575"/>
          <p14:tracePt t="30672" x="10544175" y="2579688"/>
          <p14:tracePt t="30673" x="10560050" y="2590800"/>
          <p14:tracePt t="30674" x="10571163" y="2597150"/>
          <p14:tracePt t="30675" x="10588625" y="2601913"/>
          <p14:tracePt t="30676" x="10599738" y="2614613"/>
          <p14:tracePt t="30677" x="10610850" y="2625725"/>
          <p14:tracePt t="30678" x="10621963" y="2630488"/>
          <p14:tracePt t="30679" x="10639425" y="2641600"/>
          <p14:tracePt t="30680" x="10650538" y="2652713"/>
          <p14:tracePt t="30681" x="10661650" y="2663825"/>
          <p14:tracePt t="30682" x="10672763" y="2670175"/>
          <p14:tracePt t="30683" x="10683875" y="2681288"/>
          <p14:tracePt t="30685" x="10694988" y="2692400"/>
          <p14:tracePt t="30685" x="10712450" y="2703513"/>
          <p14:tracePt t="30686" x="10723563" y="2714625"/>
          <p14:tracePt t="30687" x="10734675" y="2725738"/>
          <p14:tracePt t="30688" x="10745788" y="2732088"/>
          <p14:tracePt t="30690" x="10756900" y="2743200"/>
          <p14:tracePt t="30691" x="10763250" y="2754313"/>
          <p14:tracePt t="30691" x="10774363" y="2765425"/>
          <p14:tracePt t="30692" x="10785475" y="2771775"/>
          <p14:tracePt t="30693" x="10796588" y="2782888"/>
          <p14:tracePt t="30694" x="10807700" y="2798763"/>
          <p14:tracePt t="30695" x="10818813" y="2805113"/>
          <p14:tracePt t="30697" x="10825163" y="2816225"/>
          <p14:tracePt t="30697" x="10836275" y="2827338"/>
          <p14:tracePt t="30698" x="10847388" y="2838450"/>
          <p14:tracePt t="30699" x="10858500" y="2849563"/>
          <p14:tracePt t="30700" x="10864850" y="2860675"/>
          <p14:tracePt t="30701" x="10875963" y="2871788"/>
          <p14:tracePt t="30702" x="10880725" y="2878138"/>
          <p14:tracePt t="30704" x="10887075" y="2889250"/>
          <p14:tracePt t="30704" x="10898188" y="2900363"/>
          <p14:tracePt t="30705" x="10902950" y="2911475"/>
          <p14:tracePt t="30706" x="10909300" y="2922588"/>
          <p14:tracePt t="30707" x="10920413" y="2933700"/>
          <p14:tracePt t="30708" x="10926763" y="2944813"/>
          <p14:tracePt t="30709" x="10931525" y="2957513"/>
          <p14:tracePt t="30711" x="10942638" y="2968625"/>
          <p14:tracePt t="30712" x="10948988" y="2979738"/>
          <p14:tracePt t="30712" x="10953750" y="2990850"/>
          <p14:tracePt t="30713" x="10960100" y="2995613"/>
          <p14:tracePt t="30714" x="10964863" y="3013075"/>
          <p14:tracePt t="30715" x="10971213" y="3024188"/>
          <p14:tracePt t="30716" x="10975975" y="3030538"/>
          <p14:tracePt t="30717" x="10982325" y="3041650"/>
          <p14:tracePt t="30718" x="10988675" y="3052763"/>
          <p14:tracePt t="30719" x="10993438" y="3063875"/>
          <p14:tracePt t="30720" x="10999788" y="3074988"/>
          <p14:tracePt t="30721" x="11004550" y="3086100"/>
          <p14:tracePt t="30722" x="11010900" y="3097213"/>
          <p14:tracePt t="30723" x="11010900" y="3108325"/>
          <p14:tracePt t="30724" x="11015663" y="3119438"/>
          <p14:tracePt t="30725" x="11022013" y="3130550"/>
          <p14:tracePt t="30726" x="11022013" y="3141663"/>
          <p14:tracePt t="30727" x="11026775" y="3152775"/>
          <p14:tracePt t="30728" x="11033125" y="3165475"/>
          <p14:tracePt t="30729" x="11033125" y="3170238"/>
          <p14:tracePt t="30730" x="11037888" y="3187700"/>
          <p14:tracePt t="30731" x="11037888" y="3198813"/>
          <p14:tracePt t="30732" x="11044238" y="3209925"/>
          <p14:tracePt t="30733" x="11044238" y="3214688"/>
          <p14:tracePt t="30734" x="11050588" y="3227388"/>
          <p14:tracePt t="30735" x="11050588" y="3243263"/>
          <p14:tracePt t="30736" x="11050588" y="3254375"/>
          <p14:tracePt t="30737" x="11055350" y="3265488"/>
          <p14:tracePt t="30738" x="11055350" y="3276600"/>
          <p14:tracePt t="30739" x="11055350" y="3282950"/>
          <p14:tracePt t="30740" x="11055350" y="3300413"/>
          <p14:tracePt t="30741" x="11055350" y="3305175"/>
          <p14:tracePt t="30742" x="11055350" y="3316288"/>
          <p14:tracePt t="30743" x="11055350" y="3327400"/>
          <p14:tracePt t="30744" x="11055350" y="3338513"/>
          <p14:tracePt t="30745" x="11055350" y="3349625"/>
          <p14:tracePt t="30746" x="11055350" y="3362325"/>
          <p14:tracePt t="30747" x="11055350" y="3373438"/>
          <p14:tracePt t="30748" x="11055350" y="3384550"/>
          <p14:tracePt t="30749" x="11055350" y="3395663"/>
          <p14:tracePt t="30750" x="11055350" y="3406775"/>
          <p14:tracePt t="30751" x="11055350" y="3417888"/>
          <p14:tracePt t="30752" x="11055350" y="3429000"/>
          <p14:tracePt t="30753" x="11055350" y="3446463"/>
          <p14:tracePt t="30754" x="11055350" y="3451225"/>
          <p14:tracePt t="30755" x="11055350" y="3462338"/>
          <p14:tracePt t="30756" x="11050588" y="3473450"/>
          <p14:tracePt t="30757" x="11050588" y="3490913"/>
          <p14:tracePt t="30758" x="11050588" y="3502025"/>
          <p14:tracePt t="30759" x="11044238" y="3513138"/>
          <p14:tracePt t="30760" x="11044238" y="3530600"/>
          <p14:tracePt t="30761" x="11037888" y="3541713"/>
          <p14:tracePt t="30762" x="11033125" y="3552825"/>
          <p14:tracePt t="30763" x="11033125" y="3563938"/>
          <p14:tracePt t="30764" x="11026775" y="3575050"/>
          <p14:tracePt t="30765" x="11026775" y="3592513"/>
          <p14:tracePt t="30766" x="11022013" y="3608388"/>
          <p14:tracePt t="30767" x="11015663" y="3619500"/>
          <p14:tracePt t="30768" x="11015663" y="3630613"/>
          <p14:tracePt t="30769" x="11010900" y="3643313"/>
          <p14:tracePt t="30770" x="11010900" y="3654425"/>
          <p14:tracePt t="30771" x="11004550" y="3670300"/>
          <p14:tracePt t="30772" x="10999788" y="3681413"/>
          <p14:tracePt t="30773" x="10993438" y="3698875"/>
          <p14:tracePt t="30774" x="10993438" y="3709988"/>
          <p14:tracePt t="30775" x="10988675" y="3721100"/>
          <p14:tracePt t="30776" x="10982325" y="3738563"/>
          <p14:tracePt t="30777" x="10975975" y="3749675"/>
          <p14:tracePt t="30778" x="10971213" y="3760788"/>
          <p14:tracePt t="30779" x="10971213" y="3778250"/>
          <p14:tracePt t="30780" x="10960100" y="3789363"/>
          <p14:tracePt t="30781" x="10960100" y="3800475"/>
          <p14:tracePt t="30782" x="10953750" y="3816350"/>
          <p14:tracePt t="30783" x="10948988" y="3827463"/>
          <p14:tracePt t="30784" x="10942638" y="3844925"/>
          <p14:tracePt t="30785" x="10937875" y="3856038"/>
          <p14:tracePt t="30787" x="10931525" y="3867150"/>
          <p14:tracePt t="30788" x="10926763" y="3878263"/>
          <p14:tracePt t="30788" x="10920413" y="3895725"/>
          <p14:tracePt t="30789" x="10914063" y="3906838"/>
          <p14:tracePt t="30790" x="10914063" y="3917950"/>
          <p14:tracePt t="30791" x="10902950" y="3929063"/>
          <p14:tracePt t="30793" x="10902950" y="3940175"/>
          <p14:tracePt t="30793" x="10898188" y="3957638"/>
          <p14:tracePt t="30794" x="10887075" y="3962400"/>
          <p14:tracePt t="30795" x="10880725" y="3973513"/>
          <p14:tracePt t="30796" x="10875963" y="3990975"/>
          <p14:tracePt t="30797" x="10869613" y="4002088"/>
          <p14:tracePt t="30798" x="10864850" y="4013200"/>
          <p14:tracePt t="30799" x="10858500" y="4024313"/>
          <p14:tracePt t="30800" x="10853738" y="4035425"/>
          <p14:tracePt t="30801" x="10847388" y="4048125"/>
          <p14:tracePt t="30802" x="10841038" y="4059238"/>
          <p14:tracePt t="30803" x="10836275" y="4070350"/>
          <p14:tracePt t="30804" x="10829925" y="4081463"/>
          <p14:tracePt t="30805" x="10825163" y="4092575"/>
          <p14:tracePt t="30806" x="10818813" y="4103688"/>
          <p14:tracePt t="30807" x="10814050" y="4114800"/>
          <p14:tracePt t="30808" x="10807700" y="4125913"/>
          <p14:tracePt t="30809" x="10802938" y="4137025"/>
          <p14:tracePt t="30810" x="10796588" y="4148138"/>
          <p14:tracePt t="30811" x="10796588" y="4159250"/>
          <p14:tracePt t="30812" x="10791825" y="4170363"/>
          <p14:tracePt t="30813" x="10785475" y="4176713"/>
          <p14:tracePt t="30814" x="10779125" y="4187825"/>
          <p14:tracePt t="30815" x="10774363" y="4194175"/>
          <p14:tracePt t="30816" x="10768013" y="4210050"/>
          <p14:tracePt t="30817" x="10763250" y="4216400"/>
          <p14:tracePt t="30818" x="10756900" y="4227513"/>
          <p14:tracePt t="30819" x="10752138" y="4238625"/>
          <p14:tracePt t="30820" x="10745788" y="4249738"/>
          <p14:tracePt t="30822" x="10741025" y="4260850"/>
          <p14:tracePt t="30823" x="10734675" y="4267200"/>
          <p14:tracePt t="30823" x="10734675" y="4278313"/>
          <p14:tracePt t="30824" x="10729913" y="4289425"/>
          <p14:tracePt t="30825" x="10723563" y="4300538"/>
          <p14:tracePt t="30826" x="10717213" y="4305300"/>
          <p14:tracePt t="30827" x="10706100" y="4316413"/>
          <p14:tracePt t="30829" x="10701338" y="4329113"/>
          <p14:tracePt t="30830" x="10694988" y="4340225"/>
          <p14:tracePt t="30830" x="10690225" y="4344988"/>
          <p14:tracePt t="30831" x="10683875" y="4356100"/>
          <p14:tracePt t="30832" x="10679113" y="4367213"/>
          <p14:tracePt t="30833" x="10672763" y="4373563"/>
          <p14:tracePt t="30834" x="10668000" y="4378325"/>
          <p14:tracePt t="30836" x="10655300" y="4391025"/>
          <p14:tracePt t="30836" x="10650538" y="4402138"/>
          <p14:tracePt t="30837" x="10644188" y="4406900"/>
          <p14:tracePt t="30838" x="10639425" y="4418013"/>
          <p14:tracePt t="30839" x="10628313" y="4424363"/>
          <p14:tracePt t="30840" x="10621963" y="4435475"/>
          <p14:tracePt t="30841" x="10617200" y="4446588"/>
          <p14:tracePt t="30842" x="10606088" y="4451350"/>
          <p14:tracePt t="30843" x="10599738" y="4464050"/>
          <p14:tracePt t="30844" x="10588625" y="4468813"/>
          <p14:tracePt t="30845" x="10582275" y="4479925"/>
          <p14:tracePt t="30846" x="10571163" y="4486275"/>
          <p14:tracePt t="30847" x="10566400" y="4497388"/>
          <p14:tracePt t="30848" x="10555288" y="4502150"/>
          <p14:tracePt t="30849" x="10548938" y="4513263"/>
          <p14:tracePt t="30850" x="10544175" y="4519613"/>
          <p14:tracePt t="30851" x="10531475" y="4530725"/>
          <p14:tracePt t="30852" x="10520363" y="4537075"/>
          <p14:tracePt t="30853" x="10515600" y="4541838"/>
          <p14:tracePt t="30854" x="10504488" y="4552950"/>
          <p14:tracePt t="30855" x="10498138" y="4559300"/>
          <p14:tracePt t="30857" x="10487025" y="4564063"/>
          <p14:tracePt t="30857" x="10482263" y="4570413"/>
          <p14:tracePt t="30858" x="10471150" y="4581525"/>
          <p14:tracePt t="30859" x="10464800" y="4586288"/>
          <p14:tracePt t="30860" x="10453688" y="4592638"/>
          <p14:tracePt t="30861" x="10442575" y="4603750"/>
          <p14:tracePt t="30862" x="10436225" y="4610100"/>
          <p14:tracePt t="30863" x="10425113" y="4614863"/>
          <p14:tracePt t="30864" x="10420350" y="4621213"/>
          <p14:tracePt t="30865" x="10409238" y="4625975"/>
          <p14:tracePt t="30866" x="10396538" y="4637088"/>
          <p14:tracePt t="30867" x="10391775" y="4643438"/>
          <p14:tracePt t="30868" x="10380663" y="4648200"/>
          <p14:tracePt t="30869" x="10369550" y="4654550"/>
          <p14:tracePt t="30870" x="10363200" y="4659313"/>
          <p14:tracePt t="30871" x="10347325" y="4665663"/>
          <p14:tracePt t="30872" x="10340975" y="4676775"/>
          <p14:tracePt t="30873" x="10329863" y="4683125"/>
          <p14:tracePt t="30874" x="10318750" y="4687888"/>
          <p14:tracePt t="30875" x="10307638" y="4694238"/>
          <p14:tracePt t="30876" x="10296525" y="4699000"/>
          <p14:tracePt t="30877" x="10290175" y="4705350"/>
          <p14:tracePt t="30878" x="10279063" y="4716463"/>
          <p14:tracePt t="30879" x="10267950" y="4721225"/>
          <p14:tracePt t="30880" x="10256838" y="4727575"/>
          <p14:tracePt t="30881" x="10250488" y="4733925"/>
          <p14:tracePt t="30882" x="10239375" y="4738688"/>
          <p14:tracePt t="30883" x="10228263" y="4745038"/>
          <p14:tracePt t="30884" x="10217150" y="4749800"/>
          <p14:tracePt t="30885" x="10206038" y="4756150"/>
          <p14:tracePt t="30892" x="10150475" y="4789488"/>
          <p14:tracePt t="30892" x="10144125" y="4794250"/>
          <p14:tracePt t="30893" x="10133013" y="4800600"/>
          <p14:tracePt t="30894" x="10121900" y="4806950"/>
          <p14:tracePt t="30895" x="10115550" y="4811713"/>
          <p14:tracePt t="30896" x="10104438" y="4818063"/>
          <p14:tracePt t="30897" x="10093325" y="4822825"/>
          <p14:tracePt t="30898" x="10088563" y="4822825"/>
          <p14:tracePt t="30899" x="10082213" y="4829175"/>
          <p14:tracePt t="30900" x="10071100" y="4833938"/>
          <p14:tracePt t="30901" x="10064750" y="4840288"/>
          <p14:tracePt t="30902" x="10053638" y="4840288"/>
          <p14:tracePt t="30903" x="10048875" y="4845050"/>
          <p14:tracePt t="30904" x="10042525" y="4845050"/>
          <p14:tracePt t="30905" x="10037763" y="4851400"/>
          <p14:tracePt t="30906" x="10026650" y="4856163"/>
          <p14:tracePt t="30907" x="10020300" y="4856163"/>
          <p14:tracePt t="30908" x="10013950" y="4862513"/>
          <p14:tracePt t="30909" x="10009188" y="4862513"/>
          <p14:tracePt t="30910" x="10002838" y="4867275"/>
          <p14:tracePt t="30911" x="9998075" y="4867275"/>
          <p14:tracePt t="30913" x="9991725" y="4873625"/>
          <p14:tracePt t="30913" x="9986963" y="4873625"/>
          <p14:tracePt t="30914" x="9980613" y="4873625"/>
          <p14:tracePt t="30915" x="9975850" y="4879975"/>
          <p14:tracePt t="30918" x="9969500" y="4879975"/>
          <p14:tracePt t="30918" x="9964738" y="4879975"/>
          <p14:tracePt t="30919" x="9958388" y="4884738"/>
          <p14:tracePt t="30921" x="9952038" y="4884738"/>
          <p14:tracePt t="30922" x="9947275" y="4884738"/>
          <p14:tracePt t="30923" x="9940925" y="4884738"/>
          <p14:tracePt t="30924" x="9940925" y="4891088"/>
          <p14:tracePt t="30925" x="9936163" y="4891088"/>
          <p14:tracePt t="30927" x="9929813" y="4891088"/>
          <p14:tracePt t="30927" x="9925050" y="4891088"/>
          <p14:tracePt t="30929" x="9918700" y="4891088"/>
          <p14:tracePt t="30930" x="9913938" y="4891088"/>
          <p14:tracePt t="30931" x="9907588" y="4891088"/>
          <p14:tracePt t="30932" x="9907588" y="4895850"/>
          <p14:tracePt t="30934" x="9902825" y="4895850"/>
          <p14:tracePt t="30934" x="9896475" y="4895850"/>
          <p14:tracePt t="30936" x="9890125" y="4895850"/>
          <p14:tracePt t="30937" x="9885363" y="4895850"/>
          <p14:tracePt t="30940" x="9874250" y="4895850"/>
          <p14:tracePt t="30941" x="9867900" y="4895850"/>
          <p14:tracePt t="30942" x="9863138" y="4895850"/>
          <p14:tracePt t="30944" x="9856788" y="4895850"/>
          <p14:tracePt t="30945" x="9852025" y="4895850"/>
          <p14:tracePt t="30947" x="9845675" y="4895850"/>
          <p14:tracePt t="30947" x="9840913" y="4895850"/>
          <p14:tracePt t="30948" x="9834563" y="4895850"/>
          <p14:tracePt t="30949" x="9828213" y="4895850"/>
          <p14:tracePt t="30951" x="9823450" y="4895850"/>
          <p14:tracePt t="30952" x="9817100" y="4895850"/>
          <p14:tracePt t="30954" x="9812338" y="4891088"/>
          <p14:tracePt t="30954" x="9805988" y="4891088"/>
          <p14:tracePt t="30955" x="9801225" y="4891088"/>
          <p14:tracePt t="30956" x="9794875" y="4891088"/>
          <p14:tracePt t="30957" x="9790113" y="4884738"/>
          <p14:tracePt t="30958" x="9783763" y="4884738"/>
          <p14:tracePt t="30959" x="9779000" y="4884738"/>
          <p14:tracePt t="30961" x="9772650" y="4879975"/>
          <p14:tracePt t="30961" x="9767888" y="4879975"/>
          <p14:tracePt t="30962" x="9755188" y="4879975"/>
          <p14:tracePt t="30963" x="9750425" y="4873625"/>
          <p14:tracePt t="30964" x="9744075" y="4873625"/>
          <p14:tracePt t="30965" x="9739313" y="4867275"/>
          <p14:tracePt t="30966" x="9732963" y="4867275"/>
          <p14:tracePt t="30967" x="9728200" y="4862513"/>
          <p14:tracePt t="30968" x="9717088" y="4862513"/>
          <p14:tracePt t="30969" x="9717088" y="4856163"/>
          <p14:tracePt t="30970" x="9705975" y="4851400"/>
          <p14:tracePt t="30971" x="9699625" y="4851400"/>
          <p14:tracePt t="30972" x="9693275" y="4845050"/>
          <p14:tracePt t="30973" x="9682163" y="4840288"/>
          <p14:tracePt t="30974" x="9677400" y="4840288"/>
          <p14:tracePt t="30975" x="9671050" y="4833938"/>
          <p14:tracePt t="30976" x="9659938" y="4829175"/>
          <p14:tracePt t="30977" x="9655175" y="4822825"/>
          <p14:tracePt t="30978" x="9648825" y="4818063"/>
          <p14:tracePt t="30979" x="9637713" y="4811713"/>
          <p14:tracePt t="30980" x="9631363" y="4806950"/>
          <p14:tracePt t="30981" x="9620250" y="4800600"/>
          <p14:tracePt t="30982" x="9615488" y="4794250"/>
          <p14:tracePt t="30983" x="9604375" y="4789488"/>
          <p14:tracePt t="30984" x="9598025" y="4783138"/>
          <p14:tracePt t="30985" x="9586913" y="4778375"/>
          <p14:tracePt t="30986" x="9582150" y="4772025"/>
          <p14:tracePt t="30987" x="9569450" y="4760913"/>
          <p14:tracePt t="30989" x="9564688" y="4756150"/>
          <p14:tracePt t="30989" x="9553575" y="4749800"/>
          <p14:tracePt t="30990" x="9542463" y="4738688"/>
          <p14:tracePt t="30991" x="9536113" y="4733925"/>
          <p14:tracePt t="30992" x="9525000" y="4727575"/>
          <p14:tracePt t="30993" x="9513888" y="4716463"/>
          <p14:tracePt t="30994" x="9502775" y="4710113"/>
          <p14:tracePt t="30995" x="9491663" y="4699000"/>
          <p14:tracePt t="30996" x="9485313" y="4694238"/>
          <p14:tracePt t="30997" x="9474200" y="4687888"/>
          <p14:tracePt t="30998" x="9463088" y="4676775"/>
          <p14:tracePt t="30999" x="9458325" y="4665663"/>
          <p14:tracePt t="31000" x="9440863" y="4654550"/>
          <p14:tracePt t="31001" x="9434513" y="4648200"/>
          <p14:tracePt t="31002" x="9423400" y="4637088"/>
          <p14:tracePt t="31003" x="9418638" y="4625975"/>
          <p14:tracePt t="31004" x="9407525" y="4621213"/>
          <p14:tracePt t="31005" x="9396413" y="4603750"/>
          <p14:tracePt t="31006" x="9385300" y="4592638"/>
          <p14:tracePt t="31007" x="9378950" y="4586288"/>
          <p14:tracePt t="31008" x="9367838" y="4575175"/>
          <p14:tracePt t="31009" x="9356725" y="4564063"/>
          <p14:tracePt t="31010" x="9350375" y="4552950"/>
          <p14:tracePt t="31011" x="9339263" y="4541838"/>
          <p14:tracePt t="31012" x="9328150" y="4530725"/>
          <p14:tracePt t="31013" x="9317038" y="4519613"/>
          <p14:tracePt t="31014" x="9310688" y="4508500"/>
          <p14:tracePt t="31015" x="9299575" y="4491038"/>
          <p14:tracePt t="31016" x="9294813" y="4486275"/>
          <p14:tracePt t="31017" x="9283700" y="4475163"/>
          <p14:tracePt t="31018" x="9272588" y="4457700"/>
          <p14:tracePt t="31019" x="9266238" y="4446588"/>
          <p14:tracePt t="31020" x="9255125" y="4435475"/>
          <p14:tracePt t="31021" x="9248775" y="4418013"/>
          <p14:tracePt t="31022" x="9244013" y="4406900"/>
          <p14:tracePt t="31023" x="9237663" y="4395788"/>
          <p14:tracePt t="31024" x="9226550" y="4378325"/>
          <p14:tracePt t="31025" x="9221788" y="4362450"/>
          <p14:tracePt t="31026" x="9215438" y="4351338"/>
          <p14:tracePt t="31027" x="9210675" y="4333875"/>
          <p14:tracePt t="31028" x="9199563" y="4322763"/>
          <p14:tracePt t="31029" x="9193213" y="4311650"/>
          <p14:tracePt t="31031" x="9186863" y="4294188"/>
          <p14:tracePt t="31031" x="9182100" y="4278313"/>
          <p14:tracePt t="31032" x="9175750" y="4267200"/>
          <p14:tracePt t="31033" x="9170988" y="4249738"/>
          <p14:tracePt t="31034" x="9164638" y="4232275"/>
          <p14:tracePt t="31035" x="9164638" y="4221163"/>
          <p14:tracePt t="31036" x="9159875" y="4205288"/>
          <p14:tracePt t="31037" x="9153525" y="4194175"/>
          <p14:tracePt t="31038" x="9148763" y="4176713"/>
          <p14:tracePt t="31039" x="9148763" y="4159250"/>
          <p14:tracePt t="31040" x="9142413" y="4148138"/>
          <p14:tracePt t="31041" x="9137650" y="4132263"/>
          <p14:tracePt t="31042" x="9137650" y="4121150"/>
          <p14:tracePt t="31043" x="9137650" y="4103688"/>
          <p14:tracePt t="31044" x="9131300" y="4086225"/>
          <p14:tracePt t="31045" x="9131300" y="4070350"/>
          <p14:tracePt t="31046" x="9124950" y="4059238"/>
          <p14:tracePt t="31047" x="9124950" y="4041775"/>
          <p14:tracePt t="31048" x="9124950" y="4024313"/>
          <p14:tracePt t="31049" x="9124950" y="4013200"/>
          <p14:tracePt t="31050" x="9124950" y="3997325"/>
          <p14:tracePt t="31051" x="9120188" y="3979863"/>
          <p14:tracePt t="31052" x="9120188" y="3968750"/>
          <p14:tracePt t="31053" x="9120188" y="3951288"/>
          <p14:tracePt t="31054" x="9120188" y="3935413"/>
          <p14:tracePt t="31055" x="9120188" y="3917950"/>
          <p14:tracePt t="31056" x="9120188" y="3900488"/>
          <p14:tracePt t="31057" x="9120188" y="3889375"/>
          <p14:tracePt t="31058" x="9120188" y="3873500"/>
          <p14:tracePt t="31059" x="9120188" y="3862388"/>
          <p14:tracePt t="31060" x="9120188" y="3838575"/>
          <p14:tracePt t="31061" x="9120188" y="3827463"/>
          <p14:tracePt t="31062" x="9120188" y="3811588"/>
          <p14:tracePt t="31063" x="9124950" y="3794125"/>
          <p14:tracePt t="31064" x="9124950" y="3783013"/>
          <p14:tracePt t="31065" x="9131300" y="3765550"/>
          <p14:tracePt t="31066" x="9131300" y="3754438"/>
          <p14:tracePt t="31068" x="9131300" y="3743325"/>
          <p14:tracePt t="31068" x="9137650" y="3721100"/>
          <p14:tracePt t="31069" x="9142413" y="3709988"/>
          <p14:tracePt t="31070" x="9142413" y="3692525"/>
          <p14:tracePt t="31072" x="9148763" y="3681413"/>
          <p14:tracePt t="31072" x="9153525" y="3670300"/>
          <p14:tracePt t="31073" x="9159875" y="3648075"/>
          <p14:tracePt t="31074" x="9164638" y="3636963"/>
          <p14:tracePt t="31075" x="9164638" y="3619500"/>
          <p14:tracePt t="31076" x="9170988" y="3608388"/>
          <p14:tracePt t="31077" x="9175750" y="3597275"/>
          <p14:tracePt t="31079" x="9182100" y="3581400"/>
          <p14:tracePt t="31080" x="9186863" y="3570288"/>
          <p14:tracePt t="31080" x="9193213" y="3557588"/>
          <p14:tracePt t="31081" x="9199563" y="3541713"/>
          <p14:tracePt t="31082" x="9204325" y="3530600"/>
          <p14:tracePt t="31083" x="9215438" y="3513138"/>
          <p14:tracePt t="31084" x="9221788" y="3502025"/>
          <p14:tracePt t="31086" x="9226550" y="3490913"/>
          <p14:tracePt t="31087" x="9237663" y="3473450"/>
          <p14:tracePt t="31087" x="9244013" y="3462338"/>
          <p14:tracePt t="31088" x="9248775" y="3451225"/>
          <p14:tracePt t="31089" x="9255125" y="3440113"/>
          <p14:tracePt t="31090" x="9261475" y="3429000"/>
          <p14:tracePt t="31091" x="9272588" y="3411538"/>
          <p14:tracePt t="31092" x="9277350" y="3400425"/>
          <p14:tracePt t="31093" x="9283700" y="3389313"/>
          <p14:tracePt t="31094" x="9288463" y="3378200"/>
          <p14:tracePt t="31095" x="9299575" y="3367088"/>
          <p14:tracePt t="31096" x="9305925" y="3355975"/>
          <p14:tracePt t="31097" x="9310688" y="3344863"/>
          <p14:tracePt t="31098" x="9317038" y="3333750"/>
          <p14:tracePt t="31099" x="9328150" y="3322638"/>
          <p14:tracePt t="31100" x="9334500" y="3311525"/>
          <p14:tracePt t="31101" x="9339263" y="3300413"/>
          <p14:tracePt t="31102" x="9345613" y="3294063"/>
          <p14:tracePt t="31103" x="9356725" y="3282950"/>
          <p14:tracePt t="31104" x="9361488" y="3271838"/>
          <p14:tracePt t="31105" x="9372600" y="3260725"/>
          <p14:tracePt t="31106" x="9378950" y="3254375"/>
          <p14:tracePt t="31108" x="9385300" y="3243263"/>
          <p14:tracePt t="31108" x="9396413" y="3238500"/>
          <p14:tracePt t="31109" x="9401175" y="3227388"/>
          <p14:tracePt t="31110" x="9412288" y="3214688"/>
          <p14:tracePt t="31111" x="9418638" y="3209925"/>
          <p14:tracePt t="31112" x="9423400" y="3198813"/>
          <p14:tracePt t="31113" x="9434513" y="3187700"/>
          <p14:tracePt t="31114" x="9440863" y="3181350"/>
          <p14:tracePt t="31115" x="9445625" y="3176588"/>
          <p14:tracePt t="31116" x="9458325" y="3165475"/>
          <p14:tracePt t="31117" x="9463088" y="3159125"/>
          <p14:tracePt t="31118" x="9469438" y="3148013"/>
          <p14:tracePt t="31119" x="9480550" y="3141663"/>
          <p14:tracePt t="31120" x="9485313" y="3136900"/>
          <p14:tracePt t="31122" x="9491663" y="3130550"/>
          <p14:tracePt t="31122" x="9496425" y="3125788"/>
          <p14:tracePt t="31123" x="9502775" y="3119438"/>
          <p14:tracePt t="31124" x="9513888" y="3114675"/>
          <p14:tracePt t="31125" x="9520238" y="3108325"/>
          <p14:tracePt t="31126" x="9525000" y="3103563"/>
          <p14:tracePt t="31127" x="9531350" y="3103563"/>
          <p14:tracePt t="31128" x="9542463" y="3097213"/>
          <p14:tracePt t="31129" x="9547225" y="3092450"/>
          <p14:tracePt t="31130" x="9553575" y="3086100"/>
          <p14:tracePt t="31131" x="9558338" y="3079750"/>
          <p14:tracePt t="31132" x="9564688" y="3079750"/>
          <p14:tracePt t="31133" x="9569450" y="3074988"/>
          <p14:tracePt t="31134" x="9575800" y="3074988"/>
          <p14:tracePt t="31135" x="9582150" y="3068638"/>
          <p14:tracePt t="31136" x="9593263" y="3063875"/>
          <p14:tracePt t="31137" x="9598025" y="3063875"/>
          <p14:tracePt t="31138" x="9604375" y="3057525"/>
          <p14:tracePt t="31139" x="9609138" y="3057525"/>
          <p14:tracePt t="31140" x="9615488" y="3052763"/>
          <p14:tracePt t="31141" x="9620250" y="3052763"/>
          <p14:tracePt t="31142" x="9626600" y="3046413"/>
          <p14:tracePt t="31143" x="9631363" y="3046413"/>
          <p14:tracePt t="31144" x="9637713" y="3046413"/>
          <p14:tracePt t="31145" x="9644063" y="3046413"/>
          <p14:tracePt t="31146" x="9648825" y="3041650"/>
          <p14:tracePt t="31147" x="9655175" y="3041650"/>
          <p14:tracePt t="31148" x="9659938" y="3041650"/>
          <p14:tracePt t="31149" x="9666288" y="3041650"/>
          <p14:tracePt t="31150" x="9671050" y="3041650"/>
          <p14:tracePt t="31151" x="9677400" y="3041650"/>
          <p14:tracePt t="31153" x="9688513" y="3041650"/>
          <p14:tracePt t="31154" x="9688513" y="3035300"/>
          <p14:tracePt t="31156" x="9699625" y="3035300"/>
          <p14:tracePt t="31157" x="9705975" y="3035300"/>
          <p14:tracePt t="31158" x="9717088" y="3035300"/>
          <p14:tracePt t="31160" x="9721850" y="3035300"/>
          <p14:tracePt t="31162" x="9732963" y="3035300"/>
          <p14:tracePt t="31163" x="9739313" y="3035300"/>
          <p14:tracePt t="31164" x="9744075" y="3035300"/>
          <p14:tracePt t="31165" x="9755188" y="3035300"/>
          <p14:tracePt t="31167" x="9761538" y="3035300"/>
          <p14:tracePt t="31168" x="9772650" y="3035300"/>
          <p14:tracePt t="31169" x="9779000" y="3035300"/>
          <p14:tracePt t="31170" x="9783763" y="3035300"/>
          <p14:tracePt t="31171" x="9790113" y="3035300"/>
          <p14:tracePt t="31172" x="9794875" y="3035300"/>
          <p14:tracePt t="31173" x="9801225" y="3041650"/>
          <p14:tracePt t="31174" x="9805988" y="3041650"/>
          <p14:tracePt t="31175" x="9812338" y="3041650"/>
          <p14:tracePt t="31176" x="9817100" y="3046413"/>
          <p14:tracePt t="31177" x="9828213" y="3046413"/>
          <p14:tracePt t="31178" x="9834563" y="3052763"/>
          <p14:tracePt t="31179" x="9845675" y="3052763"/>
          <p14:tracePt t="31180" x="9852025" y="3057525"/>
          <p14:tracePt t="31181" x="9856788" y="3063875"/>
          <p14:tracePt t="31182" x="9867900" y="3063875"/>
          <p14:tracePt t="31183" x="9874250" y="3068638"/>
          <p14:tracePt t="31184" x="9879013" y="3074988"/>
          <p14:tracePt t="31185" x="9890125" y="3079750"/>
          <p14:tracePt t="31186" x="9902825" y="3086100"/>
          <p14:tracePt t="31187" x="9907588" y="3092450"/>
          <p14:tracePt t="31188" x="9918700" y="3097213"/>
          <p14:tracePt t="31190" x="9925050" y="3103563"/>
          <p14:tracePt t="31191" x="9936163" y="3108325"/>
          <p14:tracePt t="31191" x="9947275" y="3114675"/>
          <p14:tracePt t="31192" x="9958388" y="3125788"/>
          <p14:tracePt t="31193" x="9969500" y="3130550"/>
          <p14:tracePt t="31194" x="9975850" y="3136900"/>
          <p14:tracePt t="31195" x="9991725" y="3148013"/>
          <p14:tracePt t="31196" x="10002838" y="3159125"/>
          <p14:tracePt t="31197" x="10009188" y="3165475"/>
          <p14:tracePt t="31198" x="10020300" y="3176588"/>
          <p14:tracePt t="31200" x="10031413" y="3181350"/>
          <p14:tracePt t="31200" x="10042525" y="3192463"/>
          <p14:tracePt t="31201" x="10053638" y="3203575"/>
          <p14:tracePt t="31202" x="10064750" y="3209925"/>
          <p14:tracePt t="31204" x="10082213" y="3227388"/>
          <p14:tracePt t="31204" x="10088563" y="3238500"/>
          <p14:tracePt t="31205" x="10104438" y="3243263"/>
          <p14:tracePt t="31206" x="10115550" y="3254375"/>
          <p14:tracePt t="31207" x="10126663" y="3265488"/>
          <p14:tracePt t="31208" x="10144125" y="3282950"/>
          <p14:tracePt t="31209" x="10155238" y="3294063"/>
          <p14:tracePt t="31211" x="10166350" y="3305175"/>
          <p14:tracePt t="31211" x="10177463" y="3316288"/>
          <p14:tracePt t="31212" x="10188575" y="3327400"/>
          <p14:tracePt t="31213" x="10206038" y="3344863"/>
          <p14:tracePt t="31214" x="10217150" y="3349625"/>
          <p14:tracePt t="31215" x="10228263" y="3362325"/>
          <p14:tracePt t="31216" x="10245725" y="3378200"/>
          <p14:tracePt t="31217" x="10256838" y="3395663"/>
          <p14:tracePt t="31218" x="10267950" y="3406775"/>
          <p14:tracePt t="31219" x="10279063" y="3417888"/>
          <p14:tracePt t="31220" x="10296525" y="3435350"/>
          <p14:tracePt t="31221" x="10307638" y="3451225"/>
          <p14:tracePt t="31222" x="10323513" y="3462338"/>
          <p14:tracePt t="31223" x="10334625" y="3473450"/>
          <p14:tracePt t="31224" x="10347325" y="3490913"/>
          <p14:tracePt t="31225" x="10358438" y="3502025"/>
          <p14:tracePt t="31226" x="10374313" y="3524250"/>
          <p14:tracePt t="31227" x="10385425" y="3535363"/>
          <p14:tracePt t="31228" x="10396538" y="3552825"/>
          <p14:tracePt t="31229" x="10409238" y="3570288"/>
          <p14:tracePt t="31231" x="10420350" y="3581400"/>
          <p14:tracePt t="31231" x="10431463" y="3597275"/>
          <p14:tracePt t="31232" x="10442575" y="3608388"/>
          <p14:tracePt t="31233" x="10458450" y="3630613"/>
          <p14:tracePt t="31234" x="10471150" y="3643313"/>
          <p14:tracePt t="31235" x="10475913" y="3659188"/>
          <p14:tracePt t="31236" x="10487025" y="3670300"/>
          <p14:tracePt t="31237" x="10498138" y="3687763"/>
          <p14:tracePt t="31238" x="10509250" y="3705225"/>
          <p14:tracePt t="31239" x="10520363" y="3721100"/>
          <p14:tracePt t="31240" x="10526713" y="3738563"/>
          <p14:tracePt t="31241" x="10537825" y="3749675"/>
          <p14:tracePt t="31242" x="10544175" y="3760788"/>
          <p14:tracePt t="31243" x="10555288" y="3778250"/>
          <p14:tracePt t="31244" x="10560050" y="3794125"/>
          <p14:tracePt t="31245" x="10571163" y="3805238"/>
          <p14:tracePt t="31247" x="10577513" y="3822700"/>
          <p14:tracePt t="31247" x="10588625" y="3838575"/>
          <p14:tracePt t="31248" x="10593388" y="3851275"/>
          <p14:tracePt t="31249" x="10599738" y="3867150"/>
          <p14:tracePt t="31250" x="10606088" y="3878263"/>
          <p14:tracePt t="31251" x="10617200" y="3895725"/>
          <p14:tracePt t="31252" x="10621963" y="3913188"/>
          <p14:tracePt t="31253" x="10621963" y="3924300"/>
          <p14:tracePt t="31254" x="10628313" y="3935413"/>
          <p14:tracePt t="31255" x="10633075" y="3951288"/>
          <p14:tracePt t="31256" x="10639425" y="3962400"/>
          <p14:tracePt t="31257" x="10639425" y="3973513"/>
          <p14:tracePt t="31258" x="10644188" y="3990975"/>
          <p14:tracePt t="31259" x="10650538" y="4008438"/>
          <p14:tracePt t="31260" x="10650538" y="4019550"/>
          <p14:tracePt t="31261" x="10655300" y="4030663"/>
          <p14:tracePt t="31262" x="10655300" y="4041775"/>
          <p14:tracePt t="31263" x="10655300" y="4059238"/>
          <p14:tracePt t="31264" x="10661650" y="4070350"/>
          <p14:tracePt t="31265" x="10661650" y="4081463"/>
          <p14:tracePt t="31266" x="10661650" y="4097338"/>
          <p14:tracePt t="31267" x="10661650" y="4108450"/>
          <p14:tracePt t="31268" x="10661650" y="4121150"/>
          <p14:tracePt t="31269" x="10668000" y="4132263"/>
          <p14:tracePt t="31270" x="10668000" y="4143375"/>
          <p14:tracePt t="31271" x="10668000" y="4159250"/>
          <p14:tracePt t="31272" x="10668000" y="4170363"/>
          <p14:tracePt t="31273" x="10668000" y="4187825"/>
          <p14:tracePt t="31274" x="10668000" y="4198938"/>
          <p14:tracePt t="31275" x="10668000" y="4210050"/>
          <p14:tracePt t="31276" x="10668000" y="4227513"/>
          <p14:tracePt t="31277" x="10668000" y="4238625"/>
          <p14:tracePt t="31278" x="10668000" y="4249738"/>
          <p14:tracePt t="31279" x="10668000" y="4260850"/>
          <p14:tracePt t="31280" x="10668000" y="4271963"/>
          <p14:tracePt t="31281" x="10668000" y="4283075"/>
          <p14:tracePt t="31282" x="10668000" y="4300538"/>
          <p14:tracePt t="31283" x="10668000" y="4311650"/>
          <p14:tracePt t="31284" x="10668000" y="4322763"/>
          <p14:tracePt t="31285" x="10668000" y="4333875"/>
          <p14:tracePt t="31286" x="10668000" y="4351338"/>
          <p14:tracePt t="31287" x="10668000" y="4362450"/>
          <p14:tracePt t="31288" x="10668000" y="4373563"/>
          <p14:tracePt t="31289" x="10668000" y="4391025"/>
          <p14:tracePt t="31290" x="10668000" y="4402138"/>
          <p14:tracePt t="31291" x="10668000" y="4413250"/>
          <p14:tracePt t="31292" x="10668000" y="4424363"/>
          <p14:tracePt t="31294" x="10668000" y="4440238"/>
          <p14:tracePt t="31294" x="10668000" y="4446588"/>
          <p14:tracePt t="31295" x="10668000" y="4464050"/>
          <p14:tracePt t="31296" x="10661650" y="4475163"/>
          <p14:tracePt t="31297" x="10661650" y="4486275"/>
          <p14:tracePt t="31298" x="10655300" y="4497388"/>
          <p14:tracePt t="31299" x="10655300" y="4508500"/>
          <p14:tracePt t="31300" x="10655300" y="4519613"/>
          <p14:tracePt t="31301" x="10650538" y="4537075"/>
          <p14:tracePt t="31302" x="10650538" y="4548188"/>
          <p14:tracePt t="31303" x="10644188" y="4552950"/>
          <p14:tracePt t="31304" x="10644188" y="4570413"/>
          <p14:tracePt t="31305" x="10644188" y="4575175"/>
          <p14:tracePt t="31306" x="10639425" y="4592638"/>
          <p14:tracePt t="31307" x="10633075" y="4603750"/>
          <p14:tracePt t="31308" x="10633075" y="4614863"/>
          <p14:tracePt t="31309" x="10628313" y="4621213"/>
          <p14:tracePt t="31310" x="10628313" y="4632325"/>
          <p14:tracePt t="31311" x="10621963" y="4643438"/>
          <p14:tracePt t="31312" x="10621963" y="4654550"/>
          <p14:tracePt t="31313" x="10617200" y="4665663"/>
          <p14:tracePt t="31315" x="10617200" y="4683125"/>
          <p14:tracePt t="31316" x="10610850" y="4687888"/>
          <p14:tracePt t="31316" x="10610850" y="4699000"/>
          <p14:tracePt t="31317" x="10606088" y="4710113"/>
          <p14:tracePt t="31318" x="10599738" y="4721225"/>
          <p14:tracePt t="31319" x="10593388" y="4733925"/>
          <p14:tracePt t="31320" x="10588625" y="4745038"/>
          <p14:tracePt t="31322" x="10588625" y="4756150"/>
          <p14:tracePt t="31322" x="10582275" y="4767263"/>
          <p14:tracePt t="31323" x="10577513" y="4772025"/>
          <p14:tracePt t="31324" x="10571163" y="4789488"/>
          <p14:tracePt t="31325" x="10571163" y="4794250"/>
          <p14:tracePt t="31326" x="10560050" y="4811713"/>
          <p14:tracePt t="31327" x="10555288" y="4822825"/>
          <p14:tracePt t="31329" x="10548938" y="4833938"/>
          <p14:tracePt t="31329" x="10548938" y="4840288"/>
          <p14:tracePt t="31330" x="10544175" y="4856163"/>
          <p14:tracePt t="31331" x="10537825" y="4867275"/>
          <p14:tracePt t="31332" x="10526713" y="4879975"/>
          <p14:tracePt t="31333" x="10520363" y="4884738"/>
          <p14:tracePt t="31334" x="10515600" y="4902200"/>
          <p14:tracePt t="31336" x="10515600" y="4913313"/>
          <p14:tracePt t="31336" x="10504488" y="4924425"/>
          <p14:tracePt t="31337" x="10504488" y="4929188"/>
          <p14:tracePt t="31338" x="10493375" y="4941888"/>
          <p14:tracePt t="31339" x="10487025" y="4957763"/>
          <p14:tracePt t="31340" x="10482263" y="4968875"/>
          <p14:tracePt t="31341" x="10475913" y="4979988"/>
          <p14:tracePt t="31342" x="10471150" y="4991100"/>
          <p14:tracePt t="31343" x="10464800" y="5002213"/>
          <p14:tracePt t="31344" x="10458450" y="5019675"/>
          <p14:tracePt t="31345" x="10453688" y="5026025"/>
          <p14:tracePt t="31346" x="10447338" y="5041900"/>
          <p14:tracePt t="31347" x="10436225" y="5048250"/>
          <p14:tracePt t="31348" x="10431463" y="5059363"/>
          <p14:tracePt t="31350" x="10425113" y="5076825"/>
          <p14:tracePt t="31351" x="10420350" y="5087938"/>
          <p14:tracePt t="31351" x="10414000" y="5099050"/>
          <p14:tracePt t="31352" x="10409238" y="5110163"/>
          <p14:tracePt t="31353" x="10396538" y="5121275"/>
          <p14:tracePt t="31354" x="10391775" y="5132388"/>
          <p14:tracePt t="31355" x="10385425" y="5137150"/>
          <p14:tracePt t="31356" x="10380663" y="5149850"/>
          <p14:tracePt t="31357" x="10369550" y="5160963"/>
          <p14:tracePt t="31358" x="10363200" y="5172075"/>
          <p14:tracePt t="31359" x="10358438" y="5183188"/>
          <p14:tracePt t="31360" x="10347325" y="5187950"/>
          <p14:tracePt t="31361" x="10340975" y="5199063"/>
          <p14:tracePt t="31362" x="10334625" y="5210175"/>
          <p14:tracePt t="31363" x="10323513" y="5222875"/>
          <p14:tracePt t="31364" x="10318750" y="5227638"/>
          <p14:tracePt t="31365" x="10312400" y="5238750"/>
          <p14:tracePt t="31366" x="10307638" y="5245100"/>
          <p14:tracePt t="31367" x="10296525" y="5256213"/>
          <p14:tracePt t="31368" x="10296525" y="5260975"/>
          <p14:tracePt t="31369" x="10285413" y="5267325"/>
          <p14:tracePt t="31370" x="10279063" y="5272088"/>
          <p14:tracePt t="31371" x="10272713" y="5284788"/>
          <p14:tracePt t="31372" x="10267950" y="5289550"/>
          <p14:tracePt t="31373" x="10261600" y="5295900"/>
          <p14:tracePt t="31374" x="10256838" y="5300663"/>
          <p14:tracePt t="31375" x="10250488" y="5307013"/>
          <p14:tracePt t="31376" x="10245725" y="5311775"/>
          <p14:tracePt t="31377" x="10239375" y="5318125"/>
          <p14:tracePt t="31379" x="10234613" y="5329238"/>
          <p14:tracePt t="31380" x="10228263" y="5334000"/>
          <p14:tracePt t="31381" x="10223500" y="5334000"/>
          <p14:tracePt t="31382" x="10223500" y="5340350"/>
          <p14:tracePt t="31383" x="10217150" y="5345113"/>
          <p14:tracePt t="31384" x="10210800" y="5351463"/>
          <p14:tracePt t="31385" x="10206038" y="5351463"/>
          <p14:tracePt t="31386" x="10199688" y="5362575"/>
          <p14:tracePt t="31388" x="10194925" y="5368925"/>
          <p14:tracePt t="31389" x="10188575" y="5373688"/>
          <p14:tracePt t="31390" x="10183813" y="5380038"/>
          <p14:tracePt t="31392" x="10177463" y="5384800"/>
          <p14:tracePt t="31393" x="10172700" y="5391150"/>
          <p14:tracePt t="31394" x="10166350" y="5391150"/>
          <p14:tracePt t="31395" x="10161588" y="5395913"/>
          <p14:tracePt t="31396" x="10155238" y="5402263"/>
          <p14:tracePt t="31397" x="10150475" y="5407025"/>
          <p14:tracePt t="31398" x="10144125" y="5407025"/>
          <p14:tracePt t="31399" x="10144125" y="5413375"/>
          <p14:tracePt t="31400" x="10137775" y="5419725"/>
          <p14:tracePt t="31401" x="10133013" y="5419725"/>
          <p14:tracePt t="31402" x="10126663" y="5424488"/>
          <p14:tracePt t="31403" x="10121900" y="5430838"/>
          <p14:tracePt t="31405" x="10115550" y="5435600"/>
          <p14:tracePt t="31406" x="10110788" y="5441950"/>
          <p14:tracePt t="31408" x="10104438" y="5446713"/>
          <p14:tracePt t="31409" x="10099675" y="5446713"/>
          <p14:tracePt t="31410" x="10093325" y="5453063"/>
          <p14:tracePt t="31411" x="10088563" y="5453063"/>
          <p14:tracePt t="31413" x="10088563" y="5457825"/>
          <p14:tracePt t="31413" x="10082213" y="5457825"/>
          <p14:tracePt t="31414" x="10075863" y="5457825"/>
          <p14:tracePt t="31415" x="10075863" y="5464175"/>
          <p14:tracePt t="31416" x="10071100" y="5468938"/>
          <p14:tracePt t="31417" x="10064750" y="5468938"/>
          <p14:tracePt t="31419" x="10064750" y="5475288"/>
          <p14:tracePt t="31419" x="10059988" y="5475288"/>
          <p14:tracePt t="31420" x="10053638" y="5475288"/>
          <p14:tracePt t="31421" x="10048875" y="5480050"/>
          <p14:tracePt t="31423" x="10042525" y="5486400"/>
          <p14:tracePt t="31424" x="10037763" y="5486400"/>
          <p14:tracePt t="31425" x="10031413" y="5486400"/>
          <p14:tracePt t="31426" x="10026650" y="5486400"/>
          <p14:tracePt t="31427" x="10020300" y="5492750"/>
          <p14:tracePt t="31429" x="10013950" y="5492750"/>
          <p14:tracePt t="31430" x="10009188" y="5492750"/>
          <p14:tracePt t="31431" x="10002838" y="5497513"/>
          <p14:tracePt t="31432" x="9998075" y="5497513"/>
          <p14:tracePt t="31433" x="9991725" y="5497513"/>
          <p14:tracePt t="31434" x="9986963" y="5497513"/>
          <p14:tracePt t="31435" x="9986963" y="5503863"/>
          <p14:tracePt t="31436" x="9980613" y="5503863"/>
          <p14:tracePt t="31437" x="9975850" y="5503863"/>
          <p14:tracePt t="31438" x="9969500" y="5508625"/>
          <p14:tracePt t="31440" x="9964738" y="5508625"/>
          <p14:tracePt t="31440" x="9958388" y="5508625"/>
          <p14:tracePt t="31442" x="9947275" y="5508625"/>
          <p14:tracePt t="31444" x="9940925" y="5514975"/>
          <p14:tracePt t="31445" x="9936163" y="5514975"/>
          <p14:tracePt t="31447" x="9929813" y="5514975"/>
          <p14:tracePt t="31447" x="9925050" y="5514975"/>
          <p14:tracePt t="31448" x="9918700" y="5514975"/>
          <p14:tracePt t="31449" x="9913938" y="5514975"/>
          <p14:tracePt t="31450" x="9907588" y="5514975"/>
          <p14:tracePt t="31451" x="9902825" y="5514975"/>
          <p14:tracePt t="31452" x="9896475" y="5514975"/>
          <p14:tracePt t="31454" x="9890125" y="5514975"/>
          <p14:tracePt t="31454" x="9885363" y="5514975"/>
          <p14:tracePt t="31455" x="9879013" y="5514975"/>
          <p14:tracePt t="31456" x="9874250" y="5514975"/>
          <p14:tracePt t="31457" x="9867900" y="5514975"/>
          <p14:tracePt t="31458" x="9863138" y="5514975"/>
          <p14:tracePt t="31461" x="9856788" y="5514975"/>
          <p14:tracePt t="31461" x="9852025" y="5514975"/>
          <p14:tracePt t="31462" x="9840913" y="5514975"/>
          <p14:tracePt t="31464" x="9834563" y="5514975"/>
          <p14:tracePt t="31465" x="9828213" y="5514975"/>
          <p14:tracePt t="31466" x="9823450" y="5514975"/>
          <p14:tracePt t="31468" x="9817100" y="5514975"/>
          <p14:tracePt t="31468" x="9812338" y="5514975"/>
          <p14:tracePt t="31469" x="9805988" y="5514975"/>
          <p14:tracePt t="31470" x="9801225" y="5514975"/>
          <p14:tracePt t="31471" x="9794875" y="5514975"/>
          <p14:tracePt t="31472" x="9790113" y="5514975"/>
          <p14:tracePt t="31475" x="9783763" y="5514975"/>
          <p14:tracePt t="31475" x="9779000" y="5514975"/>
          <p14:tracePt t="31476" x="9772650" y="5514975"/>
          <p14:tracePt t="31477" x="9767888" y="5514975"/>
          <p14:tracePt t="31479" x="9761538" y="5514975"/>
          <p14:tracePt t="31480" x="9755188" y="5514975"/>
          <p14:tracePt t="31482" x="9750425" y="5514975"/>
          <p14:tracePt t="31483" x="9744075" y="5514975"/>
          <p14:tracePt t="31485" x="9732963" y="5514975"/>
          <p14:tracePt t="31487" x="9728200" y="5514975"/>
          <p14:tracePt t="31489" x="9721850" y="5514975"/>
          <p14:tracePt t="31490" x="9717088" y="5514975"/>
          <p14:tracePt t="31492" x="9710738" y="5514975"/>
          <p14:tracePt t="31494" x="9705975" y="5514975"/>
          <p14:tracePt t="31495" x="9699625" y="5514975"/>
          <p14:tracePt t="31497" x="9693275" y="5514975"/>
          <p14:tracePt t="31499" x="9688513" y="5514975"/>
          <p14:tracePt t="31501" x="9682163" y="5514975"/>
          <p14:tracePt t="31503" x="9677400" y="5514975"/>
          <p14:tracePt t="31505" x="9671050" y="5514975"/>
          <p14:tracePt t="31507" x="9666288" y="5514975"/>
          <p14:tracePt t="31508" x="9659938" y="5514975"/>
          <p14:tracePt t="31510" x="9655175" y="5514975"/>
          <p14:tracePt t="31512" x="9648825" y="5519738"/>
          <p14:tracePt t="31514" x="9644063" y="5519738"/>
          <p14:tracePt t="31515" x="9637713" y="5519738"/>
          <p14:tracePt t="31517" x="9631363" y="5519738"/>
          <p14:tracePt t="31519" x="9626600" y="5526088"/>
          <p14:tracePt t="31521" x="9620250" y="5526088"/>
          <p14:tracePt t="31524" x="9615488" y="5530850"/>
          <p14:tracePt t="31526" x="9609138" y="5530850"/>
          <p14:tracePt t="31529" x="9604375" y="5537200"/>
          <p14:tracePt t="31531" x="9598025" y="5537200"/>
          <p14:tracePt t="31532" x="9598025" y="5541963"/>
          <p14:tracePt t="31534" x="9593263" y="5541963"/>
          <p14:tracePt t="31536" x="9586913" y="5548313"/>
          <p14:tracePt t="31539" x="9582150" y="5548313"/>
          <p14:tracePt t="31541" x="9575800" y="5553075"/>
          <p14:tracePt t="31545" x="9569450" y="5559425"/>
          <p14:tracePt t="31548" x="9569450" y="5565775"/>
          <p14:tracePt t="31550" x="9564688" y="5565775"/>
          <p14:tracePt t="31551" x="9564688" y="5570538"/>
          <p14:tracePt t="31554" x="9558338" y="5570538"/>
          <p14:tracePt t="31555" x="9558338" y="5576888"/>
          <p14:tracePt t="31557" x="9553575" y="5576888"/>
          <p14:tracePt t="31558" x="9553575" y="5581650"/>
          <p14:tracePt t="31559" x="9547225" y="5581650"/>
          <p14:tracePt t="31563" x="9542463" y="5588000"/>
          <p14:tracePt t="31565" x="9542463" y="5592763"/>
          <p14:tracePt t="31569" x="9542463" y="5599113"/>
          <p14:tracePt t="31570" x="9536113" y="5599113"/>
          <p14:tracePt t="31573" x="9536113" y="5603875"/>
          <p14:tracePt t="31575" x="9531350" y="5603875"/>
          <p14:tracePt t="31576" x="9531350" y="5610225"/>
          <p14:tracePt t="31579" x="9531350" y="5614988"/>
          <p14:tracePt t="31580" x="9525000" y="5614988"/>
          <p14:tracePt t="31581" x="9525000" y="5621338"/>
          <p14:tracePt t="31583" x="9520238" y="5621338"/>
          <p14:tracePt t="31584" x="9520238" y="5627688"/>
          <p14:tracePt t="31587" x="9513888" y="5632450"/>
          <p14:tracePt t="31593" x="9513888" y="5638800"/>
          <p14:tracePt t="31594" x="9507538" y="5638800"/>
          <p14:tracePt t="31596" x="9507538" y="5643563"/>
          <p14:tracePt t="31600" x="9507538" y="5649913"/>
          <p14:tracePt t="31601" x="9502775" y="5654675"/>
          <p14:tracePt t="31604" x="9502775" y="5661025"/>
          <p14:tracePt t="31607" x="9496425" y="5661025"/>
          <p14:tracePt t="31607" x="9496425" y="5665788"/>
          <p14:tracePt t="31611" x="9496425" y="5672138"/>
          <p14:tracePt t="31613" x="9491663" y="5672138"/>
          <p14:tracePt t="31614" x="9491663" y="5676900"/>
          <p14:tracePt t="31621" x="9491663" y="5683250"/>
          <p14:tracePt t="31624" x="9485313" y="5683250"/>
          <p14:tracePt t="31626" x="9485313" y="5688013"/>
          <p14:tracePt t="31630" x="9485313" y="5694363"/>
          <p14:tracePt t="31631" x="9480550" y="5694363"/>
          <p14:tracePt t="31635" x="9480550" y="5700713"/>
          <p14:tracePt t="31639" x="9480550" y="5705475"/>
          <p14:tracePt t="31643" x="9480550" y="5711825"/>
          <p14:tracePt t="31645" x="9474200" y="5711825"/>
          <p14:tracePt t="31647" x="9474200" y="5716588"/>
          <p14:tracePt t="31650" x="9474200" y="5722938"/>
          <p14:tracePt t="31653" x="9474200" y="5727700"/>
          <p14:tracePt t="31657" x="9474200" y="5734050"/>
          <p14:tracePt t="31658" x="9469438" y="5734050"/>
          <p14:tracePt t="31661" x="9469438" y="5738813"/>
          <p14:tracePt t="31666" x="9469438" y="5745163"/>
          <p14:tracePt t="31670" x="9469438" y="5749925"/>
          <p14:tracePt t="31674" x="9469438" y="5756275"/>
          <p14:tracePt t="31676" x="9469438" y="5762625"/>
          <p14:tracePt t="31677" x="9463088" y="5762625"/>
          <p14:tracePt t="31679" x="9463088" y="5767388"/>
          <p14:tracePt t="31683" x="9463088" y="5773738"/>
          <p14:tracePt t="31691" x="9463088" y="5778500"/>
          <p14:tracePt t="31692" x="9458325" y="5778500"/>
          <p14:tracePt t="31697" x="9458325" y="5784850"/>
          <p14:tracePt t="31698" x="9451975" y="5784850"/>
          <p14:tracePt t="31702" x="9451975" y="5789613"/>
          <p14:tracePt t="31708" x="9451975" y="5795963"/>
          <p14:tracePt t="31709" x="9445625" y="5795963"/>
          <p14:tracePt t="31853" x="9451975" y="5795963"/>
          <p14:tracePt t="31854" x="9451975" y="5789613"/>
          <p14:tracePt t="31855" x="9458325" y="5789613"/>
          <p14:tracePt t="31857" x="9463088" y="5789613"/>
          <p14:tracePt t="31858" x="9469438" y="5789613"/>
          <p14:tracePt t="31859" x="9474200" y="5789613"/>
          <p14:tracePt t="31860" x="9480550" y="5784850"/>
          <p14:tracePt t="31861" x="9485313" y="5784850"/>
          <p14:tracePt t="31862" x="9491663" y="5784850"/>
          <p14:tracePt t="31863" x="9496425" y="5784850"/>
          <p14:tracePt t="31864" x="9507538" y="5778500"/>
          <p14:tracePt t="31865" x="9513888" y="5778500"/>
          <p14:tracePt t="31866" x="9525000" y="5778500"/>
          <p14:tracePt t="31867" x="9531350" y="5778500"/>
          <p14:tracePt t="31868" x="9542463" y="5778500"/>
          <p14:tracePt t="31869" x="9553575" y="5773738"/>
          <p14:tracePt t="31870" x="9558338" y="5773738"/>
          <p14:tracePt t="31871" x="9569450" y="5767388"/>
          <p14:tracePt t="31872" x="9582150" y="5767388"/>
          <p14:tracePt t="31873" x="9593263" y="5767388"/>
          <p14:tracePt t="31874" x="9604375" y="5762625"/>
          <p14:tracePt t="31875" x="9615488" y="5762625"/>
          <p14:tracePt t="31876" x="9626600" y="5756275"/>
          <p14:tracePt t="31877" x="9637713" y="5756275"/>
          <p14:tracePt t="31878" x="9648825" y="5749925"/>
          <p14:tracePt t="31879" x="9666288" y="5749925"/>
          <p14:tracePt t="31880" x="9677400" y="5749925"/>
          <p14:tracePt t="31881" x="9682163" y="5745163"/>
          <p14:tracePt t="31882" x="9699625" y="5745163"/>
          <p14:tracePt t="31883" x="9710738" y="5738813"/>
          <p14:tracePt t="31884" x="9721850" y="5738813"/>
          <p14:tracePt t="31885" x="9732963" y="5734050"/>
          <p14:tracePt t="31887" x="9744075" y="5734050"/>
          <p14:tracePt t="31892" x="9801225" y="5716588"/>
          <p14:tracePt t="31892" x="9812338" y="5716588"/>
          <p14:tracePt t="31893" x="9817100" y="5716588"/>
          <p14:tracePt t="31894" x="9828213" y="5711825"/>
          <p14:tracePt t="31895" x="9840913" y="5711825"/>
          <p14:tracePt t="31896" x="9852025" y="5705475"/>
          <p14:tracePt t="31897" x="9863138" y="5705475"/>
          <p14:tracePt t="31898" x="9867900" y="5700713"/>
          <p14:tracePt t="31899" x="9879013" y="5700713"/>
          <p14:tracePt t="31900" x="9890125" y="5694363"/>
          <p14:tracePt t="31901" x="9896475" y="5694363"/>
          <p14:tracePt t="31902" x="9907588" y="5688013"/>
          <p14:tracePt t="31903" x="9918700" y="5683250"/>
          <p14:tracePt t="31904" x="9925050" y="5683250"/>
          <p14:tracePt t="31905" x="9936163" y="5683250"/>
          <p14:tracePt t="31906" x="9940925" y="5676900"/>
          <p14:tracePt t="31907" x="9947275" y="5676900"/>
          <p14:tracePt t="31908" x="9958388" y="5672138"/>
          <p14:tracePt t="31909" x="9964738" y="5672138"/>
          <p14:tracePt t="31910" x="9969500" y="5672138"/>
          <p14:tracePt t="31911" x="9975850" y="5672138"/>
          <p14:tracePt t="31913" x="9986963" y="5665788"/>
          <p14:tracePt t="31913" x="9991725" y="5665788"/>
          <p14:tracePt t="31914" x="9998075" y="5665788"/>
          <p14:tracePt t="31915" x="10002838" y="5661025"/>
          <p14:tracePt t="31916" x="10009188" y="5661025"/>
          <p14:tracePt t="31917" x="10013950" y="5661025"/>
          <p14:tracePt t="31918" x="10020300" y="5654675"/>
          <p14:tracePt t="31920" x="10026650" y="5654675"/>
          <p14:tracePt t="31920" x="10031413" y="5654675"/>
          <p14:tracePt t="31921" x="10037763" y="5649913"/>
          <p14:tracePt t="31923" x="10042525" y="5649913"/>
          <p14:tracePt t="31924" x="10048875" y="5649913"/>
          <p14:tracePt t="31925" x="10048875" y="5643563"/>
          <p14:tracePt t="31926" x="10053638" y="5643563"/>
          <p14:tracePt t="31927" x="10059988" y="5643563"/>
          <p14:tracePt t="31930" x="10064750" y="5638800"/>
          <p14:tracePt t="31932" x="10071100" y="5638800"/>
          <p14:tracePt t="31935" x="10075863" y="5638800"/>
          <p14:tracePt t="31977" x="10075863" y="5632450"/>
          <p14:tracePt t="31982" x="10075863" y="5627688"/>
          <p14:tracePt t="31984" x="10082213" y="5627688"/>
          <p14:tracePt t="31986" x="10082213" y="5621338"/>
          <p14:tracePt t="31989" x="10082213" y="5614988"/>
          <p14:tracePt t="31990" x="10082213" y="5610225"/>
          <p14:tracePt t="31993" x="10082213" y="5603875"/>
          <p14:tracePt t="31996" x="10082213" y="5599113"/>
          <p14:tracePt t="31997" x="10088563" y="5599113"/>
          <p14:tracePt t="31999" x="10088563" y="5592763"/>
          <p14:tracePt t="32002" x="10088563" y="5588000"/>
          <p14:tracePt t="32006" x="10088563" y="5581650"/>
          <p14:tracePt t="32010" x="10088563" y="5576888"/>
          <p14:tracePt t="32013" x="10088563" y="5570538"/>
          <p14:tracePt t="32016" x="10088563" y="5565775"/>
          <p14:tracePt t="32019" x="10088563" y="5559425"/>
          <p14:tracePt t="32021" x="10088563" y="5553075"/>
          <p14:tracePt t="32024" x="10088563" y="5548313"/>
          <p14:tracePt t="32029" x="10088563" y="5541963"/>
          <p14:tracePt t="32032" x="10088563" y="5537200"/>
          <p14:tracePt t="32035" x="10082213" y="5530850"/>
          <p14:tracePt t="32037" x="10082213" y="5526088"/>
          <p14:tracePt t="32039" x="10075863" y="5526088"/>
          <p14:tracePt t="32040" x="10075863" y="5519738"/>
          <p14:tracePt t="32041" x="10071100" y="5519738"/>
          <p14:tracePt t="32044" x="10071100" y="5514975"/>
          <p14:tracePt t="32044" x="10064750" y="5514975"/>
          <p14:tracePt t="32046" x="10059988" y="5508625"/>
          <p14:tracePt t="32047" x="10053638" y="5503863"/>
          <p14:tracePt t="32050" x="10048875" y="5497513"/>
          <p14:tracePt t="32052" x="10042525" y="5492750"/>
          <p14:tracePt t="32053" x="10037763" y="5486400"/>
          <p14:tracePt t="32054" x="10031413" y="5486400"/>
          <p14:tracePt t="32055" x="10026650" y="5480050"/>
          <p14:tracePt t="32056" x="10020300" y="5480050"/>
          <p14:tracePt t="32057" x="10020300" y="5475288"/>
          <p14:tracePt t="32058" x="10013950" y="5475288"/>
          <p14:tracePt t="32059" x="10009188" y="5468938"/>
          <p14:tracePt t="32061" x="10002838" y="5464175"/>
          <p14:tracePt t="32062" x="9998075" y="5464175"/>
          <p14:tracePt t="32063" x="9991725" y="5457825"/>
          <p14:tracePt t="32064" x="9986963" y="5457825"/>
          <p14:tracePt t="32065" x="9986963" y="5453063"/>
          <p14:tracePt t="32066" x="9980613" y="5453063"/>
          <p14:tracePt t="32067" x="9975850" y="5446713"/>
          <p14:tracePt t="32068" x="9969500" y="5446713"/>
          <p14:tracePt t="32069" x="9964738" y="5441950"/>
          <p14:tracePt t="32070" x="9958388" y="5441950"/>
          <p14:tracePt t="32072" x="9958388" y="5435600"/>
          <p14:tracePt t="32072" x="9947275" y="5430838"/>
          <p14:tracePt t="32074" x="9940925" y="5424488"/>
          <p14:tracePt t="32075" x="9936163" y="5424488"/>
          <p14:tracePt t="32076" x="9929813" y="5419725"/>
          <p14:tracePt t="32077" x="9925050" y="5419725"/>
          <p14:tracePt t="32079" x="9913938" y="5413375"/>
          <p14:tracePt t="32080" x="9907588" y="5413375"/>
          <p14:tracePt t="32082" x="9902825" y="5407025"/>
          <p14:tracePt t="32083" x="9896475" y="5407025"/>
          <p14:tracePt t="32084" x="9890125" y="5402263"/>
          <p14:tracePt t="32086" x="9885363" y="5402263"/>
          <p14:tracePt t="32086" x="9885363" y="5395913"/>
          <p14:tracePt t="32087" x="9879013" y="5395913"/>
          <p14:tracePt t="32088" x="9874250" y="5395913"/>
          <p14:tracePt t="32089" x="9867900" y="5391150"/>
          <p14:tracePt t="32090" x="9863138" y="5391150"/>
          <p14:tracePt t="32091" x="9856788" y="5391150"/>
          <p14:tracePt t="32092" x="9856788" y="5384800"/>
          <p14:tracePt t="32093" x="9852025" y="5384800"/>
          <p14:tracePt t="32094" x="9845675" y="5384800"/>
          <p14:tracePt t="32095" x="9840913" y="5384800"/>
          <p14:tracePt t="32096" x="9834563" y="5380038"/>
          <p14:tracePt t="32097" x="9828213" y="5380038"/>
          <p14:tracePt t="32098" x="9823450" y="5380038"/>
          <p14:tracePt t="32099" x="9823450" y="5373688"/>
          <p14:tracePt t="32100" x="9817100" y="5373688"/>
          <p14:tracePt t="32101" x="9812338" y="5373688"/>
          <p14:tracePt t="32102" x="9805988" y="5373688"/>
          <p14:tracePt t="32103" x="9801225" y="5373688"/>
          <p14:tracePt t="32104" x="9801225" y="5368925"/>
          <p14:tracePt t="32106" x="9794875" y="5368925"/>
          <p14:tracePt t="32107" x="9790113" y="5368925"/>
          <p14:tracePt t="32108" x="9783763" y="5368925"/>
          <p14:tracePt t="32109" x="9783763" y="5362575"/>
          <p14:tracePt t="32110" x="9779000" y="5362575"/>
          <p14:tracePt t="32112" x="9772650" y="5362575"/>
          <p14:tracePt t="32114" x="9767888" y="5357813"/>
          <p14:tracePt t="32116" x="9761538" y="5357813"/>
          <p14:tracePt t="32118" x="9755188" y="5357813"/>
          <p14:tracePt t="32120" x="9750425" y="5357813"/>
          <p14:tracePt t="32122" x="9750425" y="5351463"/>
          <p14:tracePt t="32124" x="9744075" y="5351463"/>
          <p14:tracePt t="32128" x="9739313" y="5351463"/>
          <p14:tracePt t="32129" x="9739313" y="5345113"/>
          <p14:tracePt t="32131" x="9732963" y="5345113"/>
          <p14:tracePt t="32134" x="9728200" y="5345113"/>
          <p14:tracePt t="32136" x="9728200" y="5340350"/>
          <p14:tracePt t="32138" x="9721850" y="5340350"/>
          <p14:tracePt t="32141" x="9717088" y="5340350"/>
          <p14:tracePt t="32142" x="9717088" y="5334000"/>
          <p14:tracePt t="32145" x="9710738" y="5334000"/>
          <p14:tracePt t="32148" x="9710738" y="5329238"/>
          <p14:tracePt t="32150" x="9705975" y="5329238"/>
          <p14:tracePt t="32152" x="9705975" y="5322888"/>
          <p14:tracePt t="32153" x="9699625" y="5322888"/>
          <p14:tracePt t="32154" x="9693275" y="5322888"/>
          <p14:tracePt t="32157" x="9688513" y="5322888"/>
          <p14:tracePt t="32158" x="9688513" y="5318125"/>
          <p14:tracePt t="32162" x="9682163" y="5318125"/>
          <p14:tracePt t="32162" x="9682163" y="5311775"/>
          <p14:tracePt t="32165" x="9677400" y="5311775"/>
          <p14:tracePt t="32168" x="9677400" y="5307013"/>
          <p14:tracePt t="32170" x="9671050" y="5307013"/>
          <p14:tracePt t="32173" x="9671050" y="5300663"/>
          <p14:tracePt t="32177" x="9666288" y="5300663"/>
          <p14:tracePt t="32178" x="9666288" y="5295900"/>
          <p14:tracePt t="32180" x="9659938" y="5295900"/>
          <p14:tracePt t="32181" x="9659938" y="5289550"/>
          <p14:tracePt t="32183" x="9659938" y="5284788"/>
          <p14:tracePt t="32185" x="9655175" y="5278438"/>
          <p14:tracePt t="32187" x="9655175" y="5272088"/>
          <p14:tracePt t="32190" x="9648825" y="5267325"/>
          <p14:tracePt t="32192" x="9648825" y="5260975"/>
          <p14:tracePt t="32193" x="9644063" y="5256213"/>
          <p14:tracePt t="32195" x="9644063" y="5249863"/>
          <p14:tracePt t="32197" x="9637713" y="5245100"/>
          <p14:tracePt t="32198" x="9637713" y="5238750"/>
          <p14:tracePt t="32200" x="9631363" y="5233988"/>
          <p14:tracePt t="32202" x="9631363" y="5227638"/>
          <p14:tracePt t="32204" x="9626600" y="5222875"/>
          <p14:tracePt t="32204" x="9626600" y="5216525"/>
          <p14:tracePt t="32205" x="9620250" y="5216525"/>
          <p14:tracePt t="32206" x="9620250" y="5210175"/>
          <p14:tracePt t="32207" x="9620250" y="5205413"/>
          <p14:tracePt t="32208" x="9615488" y="5199063"/>
          <p14:tracePt t="32209" x="9615488" y="5194300"/>
          <p14:tracePt t="32211" x="9609138" y="5187950"/>
          <p14:tracePt t="32213" x="9609138" y="5183188"/>
          <p14:tracePt t="32213" x="9604375" y="5176838"/>
          <p14:tracePt t="32214" x="9604375" y="5165725"/>
          <p14:tracePt t="32215" x="9598025" y="5160963"/>
          <p14:tracePt t="32216" x="9598025" y="5154613"/>
          <p14:tracePt t="32218" x="9593263" y="5149850"/>
          <p14:tracePt t="32218" x="9586913" y="5143500"/>
          <p14:tracePt t="32219" x="9586913" y="5137150"/>
          <p14:tracePt t="32220" x="9582150" y="5132388"/>
          <p14:tracePt t="32221" x="9582150" y="5126038"/>
          <p14:tracePt t="32222" x="9575800" y="5121275"/>
          <p14:tracePt t="32223" x="9569450" y="5114925"/>
          <p14:tracePt t="32225" x="9569450" y="5110163"/>
          <p14:tracePt t="32225" x="9564688" y="5103813"/>
          <p14:tracePt t="32226" x="9558338" y="5099050"/>
          <p14:tracePt t="32227" x="9558338" y="5092700"/>
          <p14:tracePt t="32228" x="9553575" y="5087938"/>
          <p14:tracePt t="32229" x="9547225" y="5081588"/>
          <p14:tracePt t="32231" x="9542463" y="5076825"/>
          <p14:tracePt t="32232" x="9542463" y="5070475"/>
          <p14:tracePt t="32233" x="9536113" y="5064125"/>
          <p14:tracePt t="32234" x="9531350" y="5059363"/>
          <p14:tracePt t="32235" x="9525000" y="5053013"/>
          <p14:tracePt t="32237" x="9520238" y="5048250"/>
          <p14:tracePt t="32239" x="9520238" y="5041900"/>
          <p14:tracePt t="32239" x="9513888" y="5041900"/>
          <p14:tracePt t="32240" x="9513888" y="5037138"/>
          <p14:tracePt t="32241" x="9507538" y="5037138"/>
          <p14:tracePt t="32242" x="9507538" y="5030788"/>
          <p14:tracePt t="32244" x="9502775" y="5026025"/>
          <p14:tracePt t="32246" x="9502775" y="5019675"/>
          <p14:tracePt t="32247" x="9496425" y="5019675"/>
          <p14:tracePt t="32248" x="9496425" y="5014913"/>
          <p14:tracePt t="32251" x="9491663" y="5008563"/>
          <p14:tracePt t="32253" x="9491663" y="5002213"/>
          <p14:tracePt t="32254" x="9485313" y="5002213"/>
          <p14:tracePt t="32256" x="9485313" y="4997450"/>
          <p14:tracePt t="32262" x="9480550" y="4997450"/>
          <p14:tracePt t="32263" x="9480550" y="4991100"/>
          <p14:tracePt t="32283" x="9480550" y="4986338"/>
          <p14:tracePt t="32291" x="9480550" y="4979988"/>
          <p14:tracePt t="32295" x="9480550" y="4975225"/>
          <p14:tracePt t="32296" x="9485313" y="4975225"/>
          <p14:tracePt t="32298" x="9485313" y="4968875"/>
          <p14:tracePt t="32299" x="9485313" y="4964113"/>
          <p14:tracePt t="32301" x="9491663" y="4964113"/>
          <p14:tracePt t="32302" x="9496425" y="4957763"/>
          <p14:tracePt t="32304" x="9496425" y="4953000"/>
          <p14:tracePt t="32305" x="9502775" y="4953000"/>
          <p14:tracePt t="32306" x="9502775" y="4946650"/>
          <p14:tracePt t="32307" x="9507538" y="4941888"/>
          <p14:tracePt t="32308" x="9513888" y="4941888"/>
          <p14:tracePt t="32310" x="9513888" y="4935538"/>
          <p14:tracePt t="32310" x="9520238" y="4935538"/>
          <p14:tracePt t="32311" x="9525000" y="4929188"/>
          <p14:tracePt t="32312" x="9525000" y="4924425"/>
          <p14:tracePt t="32313" x="9531350" y="4918075"/>
          <p14:tracePt t="32315" x="9536113" y="4913313"/>
          <p14:tracePt t="32316" x="9542463" y="4913313"/>
          <p14:tracePt t="32317" x="9547225" y="4906963"/>
          <p14:tracePt t="32318" x="9553575" y="4902200"/>
          <p14:tracePt t="32319" x="9558338" y="4902200"/>
          <p14:tracePt t="32320" x="9558338" y="4895850"/>
          <p14:tracePt t="32322" x="9564688" y="4891088"/>
          <p14:tracePt t="32323" x="9569450" y="4884738"/>
          <p14:tracePt t="32323" x="9575800" y="4884738"/>
          <p14:tracePt t="32324" x="9582150" y="4879975"/>
          <p14:tracePt t="32325" x="9586913" y="4873625"/>
          <p14:tracePt t="32326" x="9593263" y="4867275"/>
          <p14:tracePt t="32327" x="9598025" y="4862513"/>
          <p14:tracePt t="32329" x="9604375" y="4856163"/>
          <p14:tracePt t="32329" x="9615488" y="4851400"/>
          <p14:tracePt t="32330" x="9620250" y="4845050"/>
          <p14:tracePt t="32331" x="9626600" y="4840288"/>
          <p14:tracePt t="32332" x="9631363" y="4833938"/>
          <p14:tracePt t="32333" x="9644063" y="4829175"/>
          <p14:tracePt t="32334" x="9648825" y="4822825"/>
          <p14:tracePt t="32336" x="9655175" y="4818063"/>
          <p14:tracePt t="32337" x="9666288" y="4811713"/>
          <p14:tracePt t="32337" x="9671050" y="4806950"/>
          <p14:tracePt t="32338" x="9677400" y="4800600"/>
          <p14:tracePt t="32339" x="9682163" y="4800600"/>
          <p14:tracePt t="32340" x="9688513" y="4794250"/>
          <p14:tracePt t="32341" x="9699625" y="4789488"/>
          <p14:tracePt t="32343" x="9705975" y="4789488"/>
          <p14:tracePt t="32343" x="9710738" y="4783138"/>
          <p14:tracePt t="32344" x="9717088" y="4778375"/>
          <p14:tracePt t="32345" x="9721850" y="4778375"/>
          <p14:tracePt t="32346" x="9732963" y="4778375"/>
          <p14:tracePt t="32347" x="9739313" y="4772025"/>
          <p14:tracePt t="32348" x="9744075" y="4772025"/>
          <p14:tracePt t="32350" x="9755188" y="4767263"/>
          <p14:tracePt t="32350" x="9761538" y="4767263"/>
          <p14:tracePt t="32351" x="9767888" y="4760913"/>
          <p14:tracePt t="32352" x="9779000" y="4760913"/>
          <p14:tracePt t="32353" x="9783763" y="4756150"/>
          <p14:tracePt t="32354" x="9790113" y="4756150"/>
          <p14:tracePt t="32355" x="9794875" y="4756150"/>
          <p14:tracePt t="32356" x="9805988" y="4749800"/>
          <p14:tracePt t="32357" x="9812338" y="4749800"/>
          <p14:tracePt t="32358" x="9817100" y="4745038"/>
          <p14:tracePt t="32359" x="9823450" y="4745038"/>
          <p14:tracePt t="32360" x="9828213" y="4745038"/>
          <p14:tracePt t="32361" x="9840913" y="4738688"/>
          <p14:tracePt t="32362" x="9845675" y="4738688"/>
          <p14:tracePt t="32364" x="9852025" y="4738688"/>
          <p14:tracePt t="32364" x="9856788" y="4738688"/>
          <p14:tracePt t="32365" x="9863138" y="4733925"/>
          <p14:tracePt t="32366" x="9874250" y="4733925"/>
          <p14:tracePt t="32367" x="9879013" y="4733925"/>
          <p14:tracePt t="32368" x="9885363" y="4733925"/>
          <p14:tracePt t="32369" x="9890125" y="4727575"/>
          <p14:tracePt t="32370" x="9902825" y="4727575"/>
          <p14:tracePt t="32371" x="9907588" y="4727575"/>
          <p14:tracePt t="32372" x="9913938" y="4727575"/>
          <p14:tracePt t="32373" x="9918700" y="4727575"/>
          <p14:tracePt t="32374" x="9925050" y="4727575"/>
          <p14:tracePt t="32375" x="9929813" y="4727575"/>
          <p14:tracePt t="32376" x="9936163" y="4727575"/>
          <p14:tracePt t="32377" x="9940925" y="4727575"/>
          <p14:tracePt t="32378" x="9947275" y="4727575"/>
          <p14:tracePt t="32379" x="9958388" y="4727575"/>
          <p14:tracePt t="32380" x="9964738" y="4727575"/>
          <p14:tracePt t="32381" x="9969500" y="4727575"/>
          <p14:tracePt t="32383" x="9975850" y="4727575"/>
          <p14:tracePt t="32385" x="9980613" y="4727575"/>
          <p14:tracePt t="32385" x="9986963" y="4727575"/>
          <p14:tracePt t="32386" x="9991725" y="4727575"/>
          <p14:tracePt t="32387" x="9998075" y="4727575"/>
          <p14:tracePt t="32388" x="10002838" y="4727575"/>
          <p14:tracePt t="32389" x="10009188" y="4727575"/>
          <p14:tracePt t="32390" x="10013950" y="4727575"/>
          <p14:tracePt t="32391" x="10020300" y="4727575"/>
          <p14:tracePt t="32392" x="10026650" y="4727575"/>
          <p14:tracePt t="32393" x="10031413" y="4727575"/>
          <p14:tracePt t="32394" x="10037763" y="4727575"/>
          <p14:tracePt t="32395" x="10042525" y="4727575"/>
          <p14:tracePt t="32398" x="10048875" y="4727575"/>
          <p14:tracePt t="32398" x="10059988" y="4727575"/>
          <p14:tracePt t="32399" x="10064750" y="4727575"/>
          <p14:tracePt t="32400" x="10071100" y="4727575"/>
          <p14:tracePt t="32401" x="10075863" y="4727575"/>
          <p14:tracePt t="32402" x="10082213" y="4727575"/>
          <p14:tracePt t="32403" x="10088563" y="4727575"/>
          <p14:tracePt t="32404" x="10093325" y="4727575"/>
          <p14:tracePt t="32405" x="10104438" y="4727575"/>
          <p14:tracePt t="32406" x="10110788" y="4733925"/>
          <p14:tracePt t="32407" x="10115550" y="4733925"/>
          <p14:tracePt t="32408" x="10121900" y="4733925"/>
          <p14:tracePt t="32409" x="10126663" y="4733925"/>
          <p14:tracePt t="32410" x="10133013" y="4733925"/>
          <p14:tracePt t="32412" x="10144125" y="4738688"/>
          <p14:tracePt t="32412" x="10150475" y="4738688"/>
          <p14:tracePt t="32413" x="10155238" y="4738688"/>
          <p14:tracePt t="32414" x="10161588" y="4738688"/>
          <p14:tracePt t="32415" x="10172700" y="4745038"/>
          <p14:tracePt t="32416" x="10177463" y="4745038"/>
          <p14:tracePt t="32417" x="10183813" y="4745038"/>
          <p14:tracePt t="32418" x="10188575" y="4749800"/>
          <p14:tracePt t="32419" x="10199688" y="4749800"/>
          <p14:tracePt t="32420" x="10206038" y="4749800"/>
          <p14:tracePt t="32421" x="10210800" y="4756150"/>
          <p14:tracePt t="32422" x="10217150" y="4756150"/>
          <p14:tracePt t="32423" x="10228263" y="4756150"/>
          <p14:tracePt t="32424" x="10234613" y="4760913"/>
          <p14:tracePt t="32426" x="10239375" y="4760913"/>
          <p14:tracePt t="32426" x="10245725" y="4760913"/>
          <p14:tracePt t="32427" x="10256838" y="4767263"/>
          <p14:tracePt t="32428" x="10261600" y="4767263"/>
          <p14:tracePt t="32429" x="10267950" y="4767263"/>
          <p14:tracePt t="32430" x="10279063" y="4772025"/>
          <p14:tracePt t="32431" x="10285413" y="4772025"/>
          <p14:tracePt t="32432" x="10290175" y="4772025"/>
          <p14:tracePt t="32433" x="10296525" y="4772025"/>
          <p14:tracePt t="32434" x="10301288" y="4778375"/>
          <p14:tracePt t="32435" x="10307638" y="4778375"/>
          <p14:tracePt t="32436" x="10312400" y="4783138"/>
          <p14:tracePt t="32437" x="10318750" y="4783138"/>
          <p14:tracePt t="32438" x="10323513" y="4783138"/>
          <p14:tracePt t="32439" x="10329863" y="4783138"/>
          <p14:tracePt t="32440" x="10334625" y="4789488"/>
          <p14:tracePt t="32441" x="10340975" y="4789488"/>
          <p14:tracePt t="32442" x="10352088" y="4789488"/>
          <p14:tracePt t="32443" x="10358438" y="4789488"/>
          <p14:tracePt t="32444" x="10363200" y="4794250"/>
          <p14:tracePt t="32447" x="10369550" y="4794250"/>
          <p14:tracePt t="32447" x="10380663" y="4794250"/>
          <p14:tracePt t="32448" x="10385425" y="4800600"/>
          <p14:tracePt t="32449" x="10391775" y="4800600"/>
          <p14:tracePt t="32450" x="10396538" y="4800600"/>
          <p14:tracePt t="32451" x="10402888" y="4800600"/>
          <p14:tracePt t="32452" x="10409238" y="4800600"/>
          <p14:tracePt t="32454" x="10414000" y="4806950"/>
          <p14:tracePt t="32454" x="10420350" y="4806950"/>
          <p14:tracePt t="32455" x="10425113" y="4806950"/>
          <p14:tracePt t="32456" x="10431463" y="4806950"/>
          <p14:tracePt t="32457" x="10436225" y="4806950"/>
          <p14:tracePt t="32458" x="10442575" y="4806950"/>
          <p14:tracePt t="32459" x="10447338" y="4811713"/>
          <p14:tracePt t="32461" x="10453688" y="4811713"/>
          <p14:tracePt t="32461" x="10458450" y="4811713"/>
          <p14:tracePt t="32462" x="10464800" y="4818063"/>
          <p14:tracePt t="32463" x="10471150" y="4818063"/>
          <p14:tracePt t="32464" x="10475913" y="4822825"/>
          <p14:tracePt t="32465" x="10482263" y="4822825"/>
          <p14:tracePt t="32466" x="10493375" y="4822825"/>
          <p14:tracePt t="32468" x="10498138" y="4829175"/>
          <p14:tracePt t="32468" x="10504488" y="4829175"/>
          <p14:tracePt t="32469" x="10509250" y="4829175"/>
          <p14:tracePt t="32470" x="10515600" y="4829175"/>
          <p14:tracePt t="32471" x="10520363" y="4833938"/>
          <p14:tracePt t="32472" x="10526713" y="4833938"/>
          <p14:tracePt t="32473" x="10537825" y="4833938"/>
          <p14:tracePt t="32475" x="10544175" y="4833938"/>
          <p14:tracePt t="32475" x="10548938" y="4840288"/>
          <p14:tracePt t="32476" x="10555288" y="4840288"/>
          <p14:tracePt t="32478" x="10566400" y="4840288"/>
          <p14:tracePt t="32479" x="10571163" y="4840288"/>
          <p14:tracePt t="32480" x="10577513" y="4845050"/>
          <p14:tracePt t="32482" x="10582275" y="4845050"/>
          <p14:tracePt t="32482" x="10588625" y="4845050"/>
          <p14:tracePt t="32483" x="10593388" y="4851400"/>
          <p14:tracePt t="32484" x="10599738" y="4851400"/>
          <p14:tracePt t="32485" x="10606088" y="4856163"/>
          <p14:tracePt t="32486" x="10610850" y="4856163"/>
          <p14:tracePt t="32487" x="10617200" y="4856163"/>
          <p14:tracePt t="32489" x="10621963" y="4856163"/>
          <p14:tracePt t="32489" x="10628313" y="4856163"/>
          <p14:tracePt t="32490" x="10628313" y="4862513"/>
          <p14:tracePt t="32491" x="10639425" y="4862513"/>
          <p14:tracePt t="32492" x="10644188" y="4862513"/>
          <p14:tracePt t="32494" x="10650538" y="4862513"/>
          <p14:tracePt t="32495" x="10655300" y="4867275"/>
          <p14:tracePt t="32496" x="10661650" y="4867275"/>
          <p14:tracePt t="32497" x="10668000" y="4867275"/>
          <p14:tracePt t="32498" x="10672763" y="4867275"/>
          <p14:tracePt t="32499" x="10679113" y="4873625"/>
          <p14:tracePt t="32501" x="10683875" y="4873625"/>
          <p14:tracePt t="32502" x="10690225" y="4873625"/>
          <p14:tracePt t="32503" x="10694988" y="4879975"/>
          <p14:tracePt t="32505" x="10701338" y="4879975"/>
          <p14:tracePt t="32507" x="10706100" y="4879975"/>
          <p14:tracePt t="32508" x="10712450" y="4884738"/>
          <p14:tracePt t="32510" x="10717213" y="4884738"/>
          <p14:tracePt t="32513" x="10723563" y="4884738"/>
          <p14:tracePt t="32514" x="10729913" y="4891088"/>
          <p14:tracePt t="32515" x="10734675" y="4891088"/>
          <p14:tracePt t="32518" x="10741025" y="4895850"/>
          <p14:tracePt t="32519" x="10745788" y="4895850"/>
          <p14:tracePt t="32523" x="10752138" y="4895850"/>
          <p14:tracePt t="32523" x="10752138" y="4902200"/>
          <p14:tracePt t="32526" x="10756900" y="4902200"/>
          <p14:tracePt t="32527" x="10756900" y="4906963"/>
          <p14:tracePt t="32528" x="10763250" y="4906963"/>
          <p14:tracePt t="32531" x="10763250" y="4913313"/>
          <p14:tracePt t="32532" x="10768013" y="4913313"/>
          <p14:tracePt t="32533" x="10768013" y="4918075"/>
          <p14:tracePt t="32537" x="10774363" y="4918075"/>
          <p14:tracePt t="32537" x="10774363" y="4924425"/>
          <p14:tracePt t="32539" x="10779125" y="4929188"/>
          <p14:tracePt t="32541" x="10785475" y="4935538"/>
          <p14:tracePt t="32544" x="10791825" y="4941888"/>
          <p14:tracePt t="32545" x="10791825" y="4946650"/>
          <p14:tracePt t="32546" x="10796588" y="4953000"/>
          <p14:tracePt t="32548" x="10802938" y="4957763"/>
          <p14:tracePt t="32549" x="10802938" y="4964113"/>
          <p14:tracePt t="32551" x="10807700" y="4968875"/>
          <p14:tracePt t="32552" x="10807700" y="4975225"/>
          <p14:tracePt t="32554" x="10814050" y="4979988"/>
          <p14:tracePt t="32556" x="10818813" y="4986338"/>
          <p14:tracePt t="32557" x="10818813" y="4991100"/>
          <p14:tracePt t="32558" x="10825163" y="4997450"/>
          <p14:tracePt t="32559" x="10825163" y="5002213"/>
          <p14:tracePt t="32560" x="10825163" y="5008563"/>
          <p14:tracePt t="32561" x="10829925" y="5008563"/>
          <p14:tracePt t="32562" x="10829925" y="5014913"/>
          <p14:tracePt t="32563" x="10829925" y="5019675"/>
          <p14:tracePt t="32565" x="10836275" y="5019675"/>
          <p14:tracePt t="32565" x="10836275" y="5026025"/>
          <p14:tracePt t="32567" x="10836275" y="5030788"/>
          <p14:tracePt t="32568" x="10841038" y="5037138"/>
          <p14:tracePt t="32569" x="10841038" y="5041900"/>
          <p14:tracePt t="32570" x="10841038" y="5048250"/>
          <p14:tracePt t="32572" x="10847388" y="5053013"/>
          <p14:tracePt t="32574" x="10847388" y="5059363"/>
          <p14:tracePt t="32575" x="10847388" y="5064125"/>
          <p14:tracePt t="32576" x="10853738" y="5064125"/>
          <p14:tracePt t="32577" x="10853738" y="5070475"/>
          <p14:tracePt t="32579" x="10853738" y="5076825"/>
          <p14:tracePt t="32579" x="10853738" y="5081588"/>
          <p14:tracePt t="32581" x="10853738" y="5087938"/>
          <p14:tracePt t="32582" x="10858500" y="5092700"/>
          <p14:tracePt t="32584" x="10858500" y="5099050"/>
          <p14:tracePt t="32586" x="10858500" y="5103813"/>
          <p14:tracePt t="32586" x="10858500" y="5110163"/>
          <p14:tracePt t="32587" x="10858500" y="5114925"/>
          <p14:tracePt t="32589" x="10858500" y="5121275"/>
          <p14:tracePt t="32590" x="10858500" y="5126038"/>
          <p14:tracePt t="32591" x="10858500" y="5132388"/>
          <p14:tracePt t="32593" x="10864850" y="5132388"/>
          <p14:tracePt t="32593" x="10864850" y="5137150"/>
          <p14:tracePt t="32594" x="10864850" y="5143500"/>
          <p14:tracePt t="32595" x="10864850" y="5149850"/>
          <p14:tracePt t="32596" x="10864850" y="5154613"/>
          <p14:tracePt t="32597" x="10864850" y="5160963"/>
          <p14:tracePt t="32598" x="10864850" y="5165725"/>
          <p14:tracePt t="32600" x="10864850" y="5172075"/>
          <p14:tracePt t="32601" x="10864850" y="5183188"/>
          <p14:tracePt t="32602" x="10864850" y="5187950"/>
          <p14:tracePt t="32603" x="10869613" y="5187950"/>
          <p14:tracePt t="32604" x="10869613" y="5194300"/>
          <p14:tracePt t="32605" x="10869613" y="5199063"/>
          <p14:tracePt t="32607" x="10869613" y="5205413"/>
          <p14:tracePt t="32607" x="10869613" y="5210175"/>
          <p14:tracePt t="32608" x="10869613" y="5216525"/>
          <p14:tracePt t="32609" x="10869613" y="5222875"/>
          <p14:tracePt t="32610" x="10869613" y="5227638"/>
          <p14:tracePt t="32612" x="10869613" y="5233988"/>
          <p14:tracePt t="32614" x="10869613" y="5238750"/>
          <p14:tracePt t="32614" x="10869613" y="5245100"/>
          <p14:tracePt t="32615" x="10869613" y="5249863"/>
          <p14:tracePt t="32616" x="10875963" y="5256213"/>
          <p14:tracePt t="32617" x="10875963" y="5260975"/>
          <p14:tracePt t="32618" x="10875963" y="5267325"/>
          <p14:tracePt t="32619" x="10875963" y="5272088"/>
          <p14:tracePt t="32620" x="10875963" y="5278438"/>
          <p14:tracePt t="32621" x="10875963" y="5284788"/>
          <p14:tracePt t="32622" x="10875963" y="5289550"/>
          <p14:tracePt t="32624" x="10875963" y="5295900"/>
          <p14:tracePt t="32625" x="10875963" y="5300663"/>
          <p14:tracePt t="32626" x="10875963" y="5307013"/>
          <p14:tracePt t="32627" x="10875963" y="5311775"/>
          <p14:tracePt t="32630" x="10875963" y="5318125"/>
          <p14:tracePt t="32630" x="10875963" y="5322888"/>
          <p14:tracePt t="32631" x="10875963" y="5329238"/>
          <p14:tracePt t="32634" x="10875963" y="5334000"/>
          <p14:tracePt t="32634" x="10875963" y="5340350"/>
          <p14:tracePt t="32636" x="10880725" y="5345113"/>
          <p14:tracePt t="32638" x="10880725" y="5351463"/>
          <p14:tracePt t="32639" x="10880725" y="5357813"/>
          <p14:tracePt t="32640" x="10880725" y="5362575"/>
          <p14:tracePt t="32642" x="10880725" y="5368925"/>
          <p14:tracePt t="32644" x="10880725" y="5373688"/>
          <p14:tracePt t="32646" x="10880725" y="5380038"/>
          <p14:tracePt t="32649" x="10887075" y="5384800"/>
          <p14:tracePt t="32651" x="10887075" y="5391150"/>
          <p14:tracePt t="32653" x="10887075" y="5395913"/>
          <p14:tracePt t="32654" x="10887075" y="5402263"/>
          <p14:tracePt t="32656" x="10887075" y="5407025"/>
          <p14:tracePt t="32657" x="10891838" y="5407025"/>
          <p14:tracePt t="32659" x="10891838" y="5413375"/>
          <p14:tracePt t="32662" x="10891838" y="5419725"/>
          <p14:tracePt t="32665" x="10891838" y="5424488"/>
          <p14:tracePt t="32669" x="10891838" y="5430838"/>
          <p14:tracePt t="32670" x="10891838" y="5435600"/>
          <p14:tracePt t="32672" x="10891838" y="5441950"/>
          <p14:tracePt t="32676" x="10891838" y="5446713"/>
          <p14:tracePt t="32677" x="10887075" y="5453063"/>
          <p14:tracePt t="32680" x="10887075" y="5457825"/>
          <p14:tracePt t="32681" x="10880725" y="5457825"/>
          <p14:tracePt t="32682" x="10880725" y="5464175"/>
          <p14:tracePt t="32683" x="10880725" y="5468938"/>
          <p14:tracePt t="32685" x="10875963" y="5475288"/>
          <p14:tracePt t="32687" x="10875963" y="5480050"/>
          <p14:tracePt t="32688" x="10869613" y="5486400"/>
          <p14:tracePt t="32690" x="10869613" y="5492750"/>
          <p14:tracePt t="32691" x="10864850" y="5492750"/>
          <p14:tracePt t="32692" x="10864850" y="5497513"/>
          <p14:tracePt t="32694" x="10858500" y="5503863"/>
          <p14:tracePt t="32695" x="10853738" y="5508625"/>
          <p14:tracePt t="32697" x="10847388" y="5514975"/>
          <p14:tracePt t="32699" x="10841038" y="5519738"/>
          <p14:tracePt t="32701" x="10836275" y="5526088"/>
          <p14:tracePt t="32702" x="10836275" y="5530850"/>
          <p14:tracePt t="32704" x="10829925" y="5530850"/>
          <p14:tracePt t="32704" x="10825163" y="5537200"/>
          <p14:tracePt t="32705" x="10825163" y="5541963"/>
          <p14:tracePt t="32706" x="10818813" y="5541963"/>
          <p14:tracePt t="32707" x="10814050" y="5548313"/>
          <p14:tracePt t="32710" x="10807700" y="5553075"/>
          <p14:tracePt t="32711" x="10802938" y="5559425"/>
          <p14:tracePt t="32712" x="10796588" y="5565775"/>
          <p14:tracePt t="32714" x="10791825" y="5570538"/>
          <p14:tracePt t="32715" x="10785475" y="5576888"/>
          <p14:tracePt t="32716" x="10779125" y="5581650"/>
          <p14:tracePt t="32718" x="10774363" y="5581650"/>
          <p14:tracePt t="32718" x="10768013" y="5588000"/>
          <p14:tracePt t="32719" x="10763250" y="5592763"/>
          <p14:tracePt t="32720" x="10763250" y="5599113"/>
          <p14:tracePt t="32721" x="10756900" y="5603875"/>
          <p14:tracePt t="32722" x="10745788" y="5603875"/>
          <p14:tracePt t="32723" x="10741025" y="5614988"/>
          <p14:tracePt t="32726" x="10729913" y="5621338"/>
          <p14:tracePt t="32726" x="10723563" y="5627688"/>
          <p14:tracePt t="32727" x="10717213" y="5632450"/>
          <p14:tracePt t="32728" x="10712450" y="5638800"/>
          <p14:tracePt t="32729" x="10706100" y="5643563"/>
          <p14:tracePt t="32730" x="10701338" y="5649913"/>
          <p14:tracePt t="32732" x="10690225" y="5661025"/>
          <p14:tracePt t="32732" x="10683875" y="5665788"/>
          <p14:tracePt t="32733" x="10679113" y="5672138"/>
          <p14:tracePt t="32734" x="10668000" y="5672138"/>
          <p14:tracePt t="32735" x="10661650" y="5676900"/>
          <p14:tracePt t="32736" x="10655300" y="5688013"/>
          <p14:tracePt t="32737" x="10650538" y="5688013"/>
          <p14:tracePt t="32738" x="10644188" y="5694363"/>
          <p14:tracePt t="32739" x="10633075" y="5700713"/>
          <p14:tracePt t="32740" x="10628313" y="5705475"/>
          <p14:tracePt t="32741" x="10621963" y="5705475"/>
          <p14:tracePt t="32742" x="10617200" y="5711825"/>
          <p14:tracePt t="32743" x="10610850" y="5716588"/>
          <p14:tracePt t="32744" x="10599738" y="5722938"/>
          <p14:tracePt t="32746" x="10593388" y="5722938"/>
          <p14:tracePt t="32746" x="10588625" y="5727700"/>
          <p14:tracePt t="32747" x="10582275" y="5734050"/>
          <p14:tracePt t="32748" x="10577513" y="5734050"/>
          <p14:tracePt t="32749" x="10566400" y="5738813"/>
          <p14:tracePt t="32750" x="10560050" y="5738813"/>
          <p14:tracePt t="32751" x="10555288" y="5745163"/>
          <p14:tracePt t="32752" x="10548938" y="5745163"/>
          <p14:tracePt t="32753" x="10544175" y="5749925"/>
          <p14:tracePt t="32754" x="10531475" y="5756275"/>
          <p14:tracePt t="32755" x="10526713" y="5762625"/>
          <p14:tracePt t="32756" x="10520363" y="5762625"/>
          <p14:tracePt t="32757" x="10509250" y="5762625"/>
          <p14:tracePt t="32758" x="10504488" y="5767388"/>
          <p14:tracePt t="32759" x="10493375" y="5767388"/>
          <p14:tracePt t="32760" x="10487025" y="5773738"/>
          <p14:tracePt t="32761" x="10482263" y="5773738"/>
          <p14:tracePt t="32762" x="10475913" y="5773738"/>
          <p14:tracePt t="32763" x="10471150" y="5778500"/>
          <p14:tracePt t="32764" x="10464800" y="5778500"/>
          <p14:tracePt t="32765" x="10453688" y="5778500"/>
          <p14:tracePt t="32766" x="10447338" y="5784850"/>
          <p14:tracePt t="32767" x="10436225" y="5784850"/>
          <p14:tracePt t="32768" x="10431463" y="5789613"/>
          <p14:tracePt t="32769" x="10425113" y="5789613"/>
          <p14:tracePt t="32770" x="10420350" y="5795963"/>
          <p14:tracePt t="32771" x="10409238" y="5795963"/>
          <p14:tracePt t="32772" x="10402888" y="5795963"/>
          <p14:tracePt t="32773" x="10396538" y="5795963"/>
          <p14:tracePt t="32774" x="10385425" y="5800725"/>
          <p14:tracePt t="32775" x="10374313" y="5800725"/>
          <p14:tracePt t="32776" x="10369550" y="5800725"/>
          <p14:tracePt t="32777" x="10358438" y="5800725"/>
          <p14:tracePt t="32778" x="10352088" y="5800725"/>
          <p14:tracePt t="32779" x="10340975" y="5807075"/>
          <p14:tracePt t="32780" x="10329863" y="5807075"/>
          <p14:tracePt t="32781" x="10323513" y="5807075"/>
          <p14:tracePt t="32782" x="10318750" y="5807075"/>
          <p14:tracePt t="32783" x="10307638" y="5807075"/>
          <p14:tracePt t="32784" x="10296525" y="5807075"/>
          <p14:tracePt t="32785" x="10285413" y="5807075"/>
          <p14:tracePt t="32787" x="10272713" y="5811838"/>
          <p14:tracePt t="32787" x="10267950" y="5811838"/>
          <p14:tracePt t="32788" x="10256838" y="5811838"/>
          <p14:tracePt t="32789" x="10245725" y="5811838"/>
          <p14:tracePt t="32790" x="10234613" y="5811838"/>
          <p14:tracePt t="32791" x="10223500" y="5811838"/>
          <p14:tracePt t="32792" x="10210800" y="5811838"/>
          <p14:tracePt t="32794" x="10199688" y="5811838"/>
          <p14:tracePt t="32794" x="10188575" y="5811838"/>
          <p14:tracePt t="32795" x="10177463" y="5811838"/>
          <p14:tracePt t="32796" x="10166350" y="5811838"/>
          <p14:tracePt t="32797" x="10150475" y="5811838"/>
          <p14:tracePt t="32798" x="10137775" y="5811838"/>
          <p14:tracePt t="32799" x="10126663" y="5818188"/>
          <p14:tracePt t="32801" x="10115550" y="5818188"/>
          <p14:tracePt t="32801" x="10099675" y="5818188"/>
          <p14:tracePt t="32802" x="10088563" y="5818188"/>
          <p14:tracePt t="32803" x="10075863" y="5818188"/>
          <p14:tracePt t="32804" x="10059988" y="5818188"/>
          <p14:tracePt t="32805" x="10048875" y="5818188"/>
          <p14:tracePt t="32806" x="10031413" y="5818188"/>
          <p14:tracePt t="32807" x="10020300" y="5818188"/>
          <p14:tracePt t="32808" x="10009188" y="5818188"/>
          <p14:tracePt t="32809" x="9991725" y="5818188"/>
          <p14:tracePt t="32810" x="9980613" y="5818188"/>
          <p14:tracePt t="32811" x="9964738" y="5818188"/>
          <p14:tracePt t="32812" x="9952038" y="5818188"/>
          <p14:tracePt t="32813" x="9940925" y="5818188"/>
          <p14:tracePt t="32815" x="9929813" y="5818188"/>
          <p14:tracePt t="32816" x="9918700" y="5822950"/>
          <p14:tracePt t="32816" x="9907588" y="5822950"/>
          <p14:tracePt t="32817" x="9890125" y="5822950"/>
          <p14:tracePt t="32818" x="9879013" y="5822950"/>
          <p14:tracePt t="32819" x="9867900" y="5822950"/>
          <p14:tracePt t="32820" x="9856788" y="5822950"/>
          <p14:tracePt t="32822" x="9845675" y="5822950"/>
          <p14:tracePt t="32822" x="9828213" y="5829300"/>
          <p14:tracePt t="32823" x="9817100" y="5829300"/>
          <p14:tracePt t="32824" x="9812338" y="5829300"/>
          <p14:tracePt t="32825" x="9801225" y="5829300"/>
          <p14:tracePt t="32826" x="9790113" y="5829300"/>
          <p14:tracePt t="32827" x="9779000" y="5835650"/>
          <p14:tracePt t="32829" x="9767888" y="5835650"/>
          <p14:tracePt t="32830" x="9755188" y="5835650"/>
          <p14:tracePt t="32830" x="9750425" y="5835650"/>
          <p14:tracePt t="32831" x="9739313" y="5835650"/>
          <p14:tracePt t="32832" x="9732963" y="5835650"/>
          <p14:tracePt t="32833" x="9721850" y="5835650"/>
          <p14:tracePt t="32834" x="9717088" y="5835650"/>
          <p14:tracePt t="32836" x="9705975" y="5835650"/>
          <p14:tracePt t="32836" x="9693275" y="5835650"/>
          <p14:tracePt t="32837" x="9688513" y="5835650"/>
          <p14:tracePt t="32838" x="9682163" y="5840413"/>
          <p14:tracePt t="32839" x="9671050" y="5840413"/>
          <p14:tracePt t="32840" x="9666288" y="5840413"/>
          <p14:tracePt t="32841" x="9655175" y="5840413"/>
          <p14:tracePt t="32843" x="9648825" y="5840413"/>
          <p14:tracePt t="32843" x="9637713" y="5840413"/>
          <p14:tracePt t="32844" x="9631363" y="5840413"/>
          <p14:tracePt t="32845" x="9620250" y="5840413"/>
          <p14:tracePt t="32846" x="9615488" y="5840413"/>
          <p14:tracePt t="32847" x="9604375" y="5840413"/>
          <p14:tracePt t="32848" x="9598025" y="5840413"/>
          <p14:tracePt t="32850" x="9586913" y="5840413"/>
          <p14:tracePt t="32850" x="9582150" y="5840413"/>
          <p14:tracePt t="32851" x="9575800" y="5840413"/>
          <p14:tracePt t="32852" x="9564688" y="5840413"/>
          <p14:tracePt t="32853" x="9553575" y="5840413"/>
          <p14:tracePt t="32854" x="9547225" y="5840413"/>
          <p14:tracePt t="32855" x="9536113" y="5840413"/>
          <p14:tracePt t="32856" x="9531350" y="5840413"/>
          <p14:tracePt t="32857" x="9520238" y="5846763"/>
          <p14:tracePt t="32858" x="9513888" y="5846763"/>
          <p14:tracePt t="32859" x="9502775" y="5846763"/>
          <p14:tracePt t="32860" x="9491663" y="5846763"/>
          <p14:tracePt t="32861" x="9485313" y="5846763"/>
          <p14:tracePt t="32862" x="9474200" y="5846763"/>
          <p14:tracePt t="32864" x="9469438" y="5846763"/>
          <p14:tracePt t="32864" x="9458325" y="5846763"/>
          <p14:tracePt t="32865" x="9445625" y="5846763"/>
          <p14:tracePt t="32866" x="9440863" y="5846763"/>
          <p14:tracePt t="32867" x="9429750" y="5846763"/>
          <p14:tracePt t="32868" x="9423400" y="5846763"/>
          <p14:tracePt t="32869" x="9412288" y="5846763"/>
          <p14:tracePt t="32870" x="9407525" y="5846763"/>
          <p14:tracePt t="32871" x="9396413" y="5846763"/>
          <p14:tracePt t="32872" x="9390063" y="5846763"/>
          <p14:tracePt t="32873" x="9378950" y="5846763"/>
          <p14:tracePt t="32874" x="9367838" y="5846763"/>
          <p14:tracePt t="32875" x="9361488" y="5846763"/>
          <p14:tracePt t="32876" x="9350375" y="5846763"/>
          <p14:tracePt t="32877" x="9345613" y="5846763"/>
          <p14:tracePt t="32878" x="9334500" y="5846763"/>
          <p14:tracePt t="32879" x="9323388" y="5846763"/>
          <p14:tracePt t="32880" x="9317038" y="5846763"/>
          <p14:tracePt t="32881" x="9305925" y="5846763"/>
          <p14:tracePt t="32882" x="9294813" y="5846763"/>
          <p14:tracePt t="32883" x="9288463" y="5846763"/>
          <p14:tracePt t="32884" x="9277350" y="5840413"/>
          <p14:tracePt t="32885" x="9272588" y="5840413"/>
          <p14:tracePt t="32886" x="9261475" y="5840413"/>
          <p14:tracePt t="32887" x="9248775" y="5840413"/>
          <p14:tracePt t="32888" x="9244013" y="5840413"/>
          <p14:tracePt t="32889" x="9232900" y="5840413"/>
          <p14:tracePt t="32890" x="9221788" y="5840413"/>
          <p14:tracePt t="32891" x="9210675" y="5840413"/>
          <p14:tracePt t="32892" x="9204325" y="5840413"/>
          <p14:tracePt t="32893" x="9193213" y="5840413"/>
          <p14:tracePt t="32894" x="9182100" y="5840413"/>
          <p14:tracePt t="32895" x="9175750" y="5840413"/>
          <p14:tracePt t="32896" x="9170988" y="5835650"/>
          <p14:tracePt t="32897" x="9153525" y="5835650"/>
          <p14:tracePt t="32898" x="9148763" y="5835650"/>
          <p14:tracePt t="32899" x="9137650" y="5835650"/>
          <p14:tracePt t="32900" x="9131300" y="5835650"/>
          <p14:tracePt t="32901" x="9120188" y="5835650"/>
          <p14:tracePt t="32902" x="9109075" y="5835650"/>
          <p14:tracePt t="32903" x="9102725" y="5829300"/>
          <p14:tracePt t="32904" x="9097963" y="5829300"/>
          <p14:tracePt t="32905" x="9086850" y="5829300"/>
          <p14:tracePt t="32906" x="9080500" y="5829300"/>
          <p14:tracePt t="32907" x="9069388" y="5829300"/>
          <p14:tracePt t="32908" x="9063038" y="5829300"/>
          <p14:tracePt t="32909" x="9058275" y="5829300"/>
          <p14:tracePt t="32910" x="9047163" y="5829300"/>
          <p14:tracePt t="32911" x="9040813" y="5829300"/>
          <p14:tracePt t="32912" x="9036050" y="5829300"/>
          <p14:tracePt t="32913" x="9029700" y="5829300"/>
          <p14:tracePt t="32914" x="9018588" y="5829300"/>
          <p14:tracePt t="32915" x="9013825" y="5829300"/>
          <p14:tracePt t="32916" x="9007475" y="5829300"/>
          <p14:tracePt t="32917" x="9002713" y="5829300"/>
          <p14:tracePt t="32919" x="8996363" y="5829300"/>
          <p14:tracePt t="32919" x="8990013" y="5829300"/>
          <p14:tracePt t="32920" x="8985250" y="5829300"/>
          <p14:tracePt t="32921" x="8978900" y="5829300"/>
          <p14:tracePt t="32922" x="8974138" y="5829300"/>
          <p14:tracePt t="32924" x="8967788" y="5829300"/>
          <p14:tracePt t="32926" x="8963025" y="5829300"/>
          <p14:tracePt t="32926" x="8956675" y="5829300"/>
          <p14:tracePt t="32927" x="8951913" y="5829300"/>
          <p14:tracePt t="32929" x="8945563" y="5829300"/>
          <p14:tracePt t="32930" x="8940800" y="5829300"/>
          <p14:tracePt t="32931" x="8934450" y="5829300"/>
          <p14:tracePt t="32932" x="8928100" y="5829300"/>
          <p14:tracePt t="32934" x="8923338" y="5829300"/>
          <p14:tracePt t="32936" x="8916988" y="5829300"/>
          <p14:tracePt t="32937" x="8912225" y="5829300"/>
          <p14:tracePt t="32940" x="8905875" y="5829300"/>
          <p14:tracePt t="32940" x="8901113" y="5822950"/>
          <p14:tracePt t="32942" x="8894763" y="5822950"/>
          <p14:tracePt t="32944" x="8890000" y="5822950"/>
          <p14:tracePt t="32947" x="8883650" y="5822950"/>
          <p14:tracePt t="32949" x="8878888" y="5822950"/>
          <p14:tracePt t="32951" x="8872538" y="5822950"/>
          <p14:tracePt t="32954" x="8872538" y="5818188"/>
          <p14:tracePt t="32954" x="8866188" y="5818188"/>
          <p14:tracePt t="32956" x="8861425" y="5818188"/>
          <p14:tracePt t="32959" x="8855075" y="5818188"/>
          <p14:tracePt t="32961" x="8850313" y="5818188"/>
          <p14:tracePt t="32963" x="8843963" y="5811838"/>
          <p14:tracePt t="32966" x="8839200" y="5811838"/>
          <p14:tracePt t="32968" x="8832850" y="5811838"/>
          <p14:tracePt t="32969" x="8832850" y="5807075"/>
          <p14:tracePt t="32971" x="8828088" y="5807075"/>
          <p14:tracePt t="32975" x="8821738" y="5807075"/>
          <p14:tracePt t="32976" x="8821738" y="5800725"/>
          <p14:tracePt t="32978" x="8816975" y="5800725"/>
          <p14:tracePt t="32980" x="8810625" y="5800725"/>
          <p14:tracePt t="32983" x="8804275" y="5795963"/>
          <p14:tracePt t="32986" x="8804275" y="5789613"/>
          <p14:tracePt t="32987" x="8799513" y="5789613"/>
          <p14:tracePt t="32989" x="8799513" y="5784850"/>
          <p14:tracePt t="32990" x="8793163" y="5784850"/>
          <p14:tracePt t="32991" x="8788400" y="5784850"/>
          <p14:tracePt t="32992" x="8788400" y="5778500"/>
          <p14:tracePt t="32993" x="8782050" y="5778500"/>
          <p14:tracePt t="32995" x="8777288" y="5773738"/>
          <p14:tracePt t="32998" x="8770938" y="5767388"/>
          <p14:tracePt t="33001" x="8770938" y="5762625"/>
          <p14:tracePt t="33002" x="8766175" y="5762625"/>
          <p14:tracePt t="33003" x="8766175" y="5756275"/>
          <p14:tracePt t="33004" x="8759825" y="5756275"/>
          <p14:tracePt t="33005" x="8759825" y="5749925"/>
          <p14:tracePt t="33006" x="8755063" y="5749925"/>
          <p14:tracePt t="33007" x="8755063" y="5745163"/>
          <p14:tracePt t="33008" x="8748713" y="5745163"/>
          <p14:tracePt t="33009" x="8748713" y="5738813"/>
          <p14:tracePt t="33010" x="8742363" y="5738813"/>
          <p14:tracePt t="33011" x="8742363" y="5734050"/>
          <p14:tracePt t="33013" x="8742363" y="5727700"/>
          <p14:tracePt t="33014" x="8737600" y="5722938"/>
          <p14:tracePt t="33015" x="8737600" y="5716588"/>
          <p14:tracePt t="33017" x="8731250" y="5711825"/>
          <p14:tracePt t="33019" x="8731250" y="5705475"/>
          <p14:tracePt t="33020" x="8726488" y="5700713"/>
          <p14:tracePt t="33023" x="8720138" y="5694363"/>
          <p14:tracePt t="33023" x="8720138" y="5688013"/>
          <p14:tracePt t="33024" x="8720138" y="5683250"/>
          <p14:tracePt t="33025" x="8715375" y="5683250"/>
          <p14:tracePt t="33026" x="8715375" y="5676900"/>
          <p14:tracePt t="33027" x="8715375" y="5672138"/>
          <p14:tracePt t="33029" x="8709025" y="5665788"/>
          <p14:tracePt t="33030" x="8709025" y="5661025"/>
          <p14:tracePt t="33031" x="8709025" y="5654675"/>
          <p14:tracePt t="33032" x="8709025" y="5649913"/>
          <p14:tracePt t="33034" x="8709025" y="5643563"/>
          <p14:tracePt t="33035" x="8704263" y="5638800"/>
          <p14:tracePt t="33038" x="8704263" y="5632450"/>
          <p14:tracePt t="33038" x="8704263" y="5627688"/>
          <p14:tracePt t="33040" x="8704263" y="5621338"/>
          <p14:tracePt t="33041" x="8704263" y="5614988"/>
          <p14:tracePt t="33042" x="8704263" y="5610225"/>
          <p14:tracePt t="33044" x="8704263" y="5603875"/>
          <p14:tracePt t="33045" x="8704263" y="5599113"/>
          <p14:tracePt t="33047" x="8704263" y="5592763"/>
          <p14:tracePt t="33048" x="8704263" y="5588000"/>
          <p14:tracePt t="33051" x="8704263" y="5581650"/>
          <p14:tracePt t="33051" x="8704263" y="5576888"/>
          <p14:tracePt t="33053" x="8704263" y="5570538"/>
          <p14:tracePt t="33055" x="8704263" y="5565775"/>
          <p14:tracePt t="33056" x="8704263" y="5559425"/>
          <p14:tracePt t="33058" x="8704263" y="5553075"/>
          <p14:tracePt t="33059" x="8704263" y="5548313"/>
          <p14:tracePt t="33061" x="8704263" y="5541963"/>
          <p14:tracePt t="33062" x="8704263" y="5537200"/>
          <p14:tracePt t="33063" x="8704263" y="5530850"/>
          <p14:tracePt t="33065" x="8704263" y="5526088"/>
          <p14:tracePt t="33066" x="8704263" y="5519738"/>
          <p14:tracePt t="33067" x="8704263" y="5514975"/>
          <p14:tracePt t="33068" x="8704263" y="5508625"/>
          <p14:tracePt t="33069" x="8704263" y="5503863"/>
          <p14:tracePt t="33070" x="8704263" y="5497513"/>
          <p14:tracePt t="33072" x="8704263" y="5492750"/>
          <p14:tracePt t="33073" x="8704263" y="5486400"/>
          <p14:tracePt t="33074" x="8704263" y="5480050"/>
          <p14:tracePt t="33076" x="8704263" y="5475288"/>
          <p14:tracePt t="33077" x="8704263" y="5468938"/>
          <p14:tracePt t="33079" x="8709025" y="5464175"/>
          <p14:tracePt t="33079" x="8709025" y="5457825"/>
          <p14:tracePt t="33081" x="8709025" y="5453063"/>
          <p14:tracePt t="33082" x="8709025" y="5446713"/>
          <p14:tracePt t="33083" x="8709025" y="5441950"/>
          <p14:tracePt t="33084" x="8715375" y="5435600"/>
          <p14:tracePt t="33086" x="8715375" y="5430838"/>
          <p14:tracePt t="33086" x="8720138" y="5419725"/>
          <p14:tracePt t="33087" x="8720138" y="5413375"/>
          <p14:tracePt t="33088" x="8720138" y="5407025"/>
          <p14:tracePt t="33089" x="8720138" y="5402263"/>
          <p14:tracePt t="33090" x="8726488" y="5395913"/>
          <p14:tracePt t="33091" x="8726488" y="5384800"/>
          <p14:tracePt t="33093" x="8726488" y="5380038"/>
          <p14:tracePt t="33093" x="8726488" y="5373688"/>
          <p14:tracePt t="33094" x="8731250" y="5368925"/>
          <p14:tracePt t="33095" x="8731250" y="5362575"/>
          <p14:tracePt t="33096" x="8731250" y="5357813"/>
          <p14:tracePt t="33097" x="8731250" y="5351463"/>
          <p14:tracePt t="33098" x="8731250" y="5340350"/>
          <p14:tracePt t="33100" x="8737600" y="5334000"/>
          <p14:tracePt t="33100" x="8737600" y="5329238"/>
          <p14:tracePt t="33101" x="8737600" y="5322888"/>
          <p14:tracePt t="33102" x="8737600" y="5318125"/>
          <p14:tracePt t="33103" x="8737600" y="5311775"/>
          <p14:tracePt t="33104" x="8742363" y="5307013"/>
          <p14:tracePt t="33105" x="8742363" y="5300663"/>
          <p14:tracePt t="33106" x="8742363" y="5295900"/>
          <p14:tracePt t="33107" x="8742363" y="5284788"/>
          <p14:tracePt t="33108" x="8748713" y="5278438"/>
          <p14:tracePt t="33109" x="8748713" y="5272088"/>
          <p14:tracePt t="33110" x="8748713" y="5267325"/>
          <p14:tracePt t="33111" x="8748713" y="5260975"/>
          <p14:tracePt t="33112" x="8755063" y="5249863"/>
          <p14:tracePt t="33113" x="8755063" y="5245100"/>
          <p14:tracePt t="33114" x="8759825" y="5238750"/>
          <p14:tracePt t="33115" x="8759825" y="5233988"/>
          <p14:tracePt t="33116" x="8766175" y="5227638"/>
          <p14:tracePt t="33117" x="8766175" y="5216525"/>
          <p14:tracePt t="33118" x="8766175" y="5210175"/>
          <p14:tracePt t="33119" x="8770938" y="5205413"/>
          <p14:tracePt t="33120" x="8770938" y="5199063"/>
          <p14:tracePt t="33121" x="8770938" y="5194300"/>
          <p14:tracePt t="33122" x="8777288" y="5187950"/>
          <p14:tracePt t="33123" x="8777288" y="5183188"/>
          <p14:tracePt t="33124" x="8782050" y="5172075"/>
          <p14:tracePt t="33125" x="8782050" y="5165725"/>
          <p14:tracePt t="33126" x="8788400" y="5160963"/>
          <p14:tracePt t="33127" x="8788400" y="5154613"/>
          <p14:tracePt t="33128" x="8793163" y="5149850"/>
          <p14:tracePt t="33129" x="8799513" y="5143500"/>
          <p14:tracePt t="33130" x="8799513" y="5137150"/>
          <p14:tracePt t="33131" x="8804275" y="5132388"/>
          <p14:tracePt t="33132" x="8804275" y="5126038"/>
          <p14:tracePt t="33133" x="8810625" y="5121275"/>
          <p14:tracePt t="33134" x="8816975" y="5110163"/>
          <p14:tracePt t="33135" x="8816975" y="5103813"/>
          <p14:tracePt t="33136" x="8821738" y="5099050"/>
          <p14:tracePt t="33137" x="8821738" y="5092700"/>
          <p14:tracePt t="33138" x="8828088" y="5087938"/>
          <p14:tracePt t="33139" x="8832850" y="5081588"/>
          <p14:tracePt t="33140" x="8839200" y="5081588"/>
          <p14:tracePt t="33142" x="8843963" y="5070475"/>
          <p14:tracePt t="33142" x="8843963" y="5064125"/>
          <p14:tracePt t="33143" x="8850313" y="5064125"/>
          <p14:tracePt t="33144" x="8855075" y="5059363"/>
          <p14:tracePt t="33145" x="8855075" y="5053013"/>
          <p14:tracePt t="33146" x="8866188" y="5048250"/>
          <p14:tracePt t="33147" x="8866188" y="5041900"/>
          <p14:tracePt t="33148" x="8872538" y="5041900"/>
          <p14:tracePt t="33149" x="8878888" y="5030788"/>
          <p14:tracePt t="33151" x="8883650" y="5026025"/>
          <p14:tracePt t="33152" x="8890000" y="5019675"/>
          <p14:tracePt t="33153" x="8894763" y="5014913"/>
          <p14:tracePt t="33155" x="8901113" y="5008563"/>
          <p14:tracePt t="33156" x="8905875" y="5002213"/>
          <p14:tracePt t="33156" x="8912225" y="4997450"/>
          <p14:tracePt t="33157" x="8916988" y="4991100"/>
          <p14:tracePt t="33158" x="8923338" y="4991100"/>
          <p14:tracePt t="33159" x="8928100" y="4986338"/>
          <p14:tracePt t="33160" x="8934450" y="4979988"/>
          <p14:tracePt t="33161" x="8940800" y="4975225"/>
          <p14:tracePt t="33162" x="8945563" y="4975225"/>
          <p14:tracePt t="33163" x="8945563" y="4968875"/>
          <p14:tracePt t="33164" x="8951913" y="4964113"/>
          <p14:tracePt t="33165" x="8956675" y="4957763"/>
          <p14:tracePt t="33166" x="8963025" y="4957763"/>
          <p14:tracePt t="33167" x="8967788" y="4953000"/>
          <p14:tracePt t="33169" x="8974138" y="4946650"/>
          <p14:tracePt t="33170" x="8978900" y="4941888"/>
          <p14:tracePt t="33171" x="8985250" y="4941888"/>
          <p14:tracePt t="33172" x="8985250" y="4935538"/>
          <p14:tracePt t="33173" x="8990013" y="4935538"/>
          <p14:tracePt t="33174" x="8996363" y="4929188"/>
          <p14:tracePt t="33176" x="8996363" y="4924425"/>
          <p14:tracePt t="33176" x="9002713" y="4924425"/>
          <p14:tracePt t="33177" x="9002713" y="4918075"/>
          <p14:tracePt t="33178" x="9007475" y="4918075"/>
          <p14:tracePt t="33179" x="9013825" y="4913313"/>
          <p14:tracePt t="33180" x="9018588" y="4913313"/>
          <p14:tracePt t="33181" x="9018588" y="4906963"/>
          <p14:tracePt t="33184" x="9024938" y="4906963"/>
          <p14:tracePt t="33184" x="9024938" y="4902200"/>
          <p14:tracePt t="33185" x="9029700" y="4902200"/>
          <p14:tracePt t="33186" x="9029700" y="4895850"/>
          <p14:tracePt t="33187" x="9036050" y="4895850"/>
          <p14:tracePt t="33188" x="9036050" y="4891088"/>
          <p14:tracePt t="33190" x="9040813" y="4891088"/>
          <p14:tracePt t="33191" x="9047163" y="4891088"/>
          <p14:tracePt t="33192" x="9047163" y="4884738"/>
          <p14:tracePt t="33194" x="9051925" y="4884738"/>
          <p14:tracePt t="33197" x="9051925" y="4879975"/>
          <p14:tracePt t="33204" x="9063038" y="4873625"/>
          <p14:tracePt t="33205" x="9069388" y="4873625"/>
          <p14:tracePt t="33206" x="9069388" y="4867275"/>
          <p14:tracePt t="33208" x="9075738" y="4867275"/>
          <p14:tracePt t="33209" x="9075738" y="4862513"/>
          <p14:tracePt t="33211" x="9080500" y="4862513"/>
          <p14:tracePt t="33211" x="9086850" y="4862513"/>
          <p14:tracePt t="33212" x="9086850" y="4856163"/>
          <p14:tracePt t="33213" x="9091613" y="4856163"/>
          <p14:tracePt t="33214" x="9097963" y="4851400"/>
          <p14:tracePt t="33216" x="9102725" y="4851400"/>
          <p14:tracePt t="33218" x="9109075" y="4845050"/>
          <p14:tracePt t="33220" x="9113838" y="4845050"/>
          <p14:tracePt t="33221" x="9120188" y="4840288"/>
          <p14:tracePt t="33222" x="9124950" y="4840288"/>
          <p14:tracePt t="33224" x="9131300" y="4840288"/>
          <p14:tracePt t="33225" x="9131300" y="4833938"/>
          <p14:tracePt t="33226" x="9137650" y="4833938"/>
          <p14:tracePt t="33227" x="9142413" y="4833938"/>
          <p14:tracePt t="33228" x="9142413" y="4829175"/>
          <p14:tracePt t="33229" x="9148763" y="4829175"/>
          <p14:tracePt t="33230" x="9153525" y="4829175"/>
          <p14:tracePt t="33232" x="9159875" y="4829175"/>
          <p14:tracePt t="33232" x="9164638" y="4822825"/>
          <p14:tracePt t="33233" x="9170988" y="4822825"/>
          <p14:tracePt t="33234" x="9175750" y="4818063"/>
          <p14:tracePt t="33235" x="9182100" y="4818063"/>
          <p14:tracePt t="33236" x="9186863" y="4818063"/>
          <p14:tracePt t="33237" x="9193213" y="4811713"/>
          <p14:tracePt t="33239" x="9199563" y="4811713"/>
          <p14:tracePt t="33239" x="9204325" y="4811713"/>
          <p14:tracePt t="33240" x="9210675" y="4806950"/>
          <p14:tracePt t="33241" x="9221788" y="4806950"/>
          <p14:tracePt t="33242" x="9226550" y="4800600"/>
          <p14:tracePt t="33243" x="9232900" y="4800600"/>
          <p14:tracePt t="33244" x="9237663" y="4800600"/>
          <p14:tracePt t="33245" x="9248775" y="4794250"/>
          <p14:tracePt t="33246" x="9255125" y="4794250"/>
          <p14:tracePt t="33247" x="9266238" y="4794250"/>
          <p14:tracePt t="33248" x="9272588" y="4794250"/>
          <p14:tracePt t="33249" x="9277350" y="4789488"/>
          <p14:tracePt t="33250" x="9283700" y="4789488"/>
          <p14:tracePt t="33251" x="9288463" y="4789488"/>
          <p14:tracePt t="33252" x="9299575" y="4783138"/>
          <p14:tracePt t="33253" x="9310688" y="4783138"/>
          <p14:tracePt t="33254" x="9317038" y="4778375"/>
          <p14:tracePt t="33255" x="9323388" y="4778375"/>
          <p14:tracePt t="33256" x="9328150" y="4778375"/>
          <p14:tracePt t="33257" x="9339263" y="4778375"/>
          <p14:tracePt t="33258" x="9350375" y="4772025"/>
          <p14:tracePt t="33259" x="9356725" y="4772025"/>
          <p14:tracePt t="33260" x="9361488" y="4772025"/>
          <p14:tracePt t="33261" x="9372600" y="4772025"/>
          <p14:tracePt t="33262" x="9385300" y="4767263"/>
          <p14:tracePt t="33263" x="9390063" y="4767263"/>
          <p14:tracePt t="33264" x="9396413" y="4767263"/>
          <p14:tracePt t="33265" x="9412288" y="4760913"/>
          <p14:tracePt t="33266" x="9418638" y="4760913"/>
          <p14:tracePt t="33267" x="9423400" y="4760913"/>
          <p14:tracePt t="33268" x="9434513" y="4760913"/>
          <p14:tracePt t="33269" x="9445625" y="4760913"/>
          <p14:tracePt t="33270" x="9451975" y="4756150"/>
          <p14:tracePt t="33271" x="9463088" y="4756150"/>
          <p14:tracePt t="33272" x="9469438" y="4756150"/>
          <p14:tracePt t="33273" x="9480550" y="4756150"/>
          <p14:tracePt t="33274" x="9485313" y="4756150"/>
          <p14:tracePt t="33275" x="9496425" y="4749800"/>
          <p14:tracePt t="33276" x="9502775" y="4749800"/>
          <p14:tracePt t="33277" x="9513888" y="4749800"/>
          <p14:tracePt t="33278" x="9525000" y="4749800"/>
          <p14:tracePt t="33280" x="9531350" y="4749800"/>
          <p14:tracePt t="33280" x="9542463" y="4749800"/>
          <p14:tracePt t="33281" x="9547225" y="4749800"/>
          <p14:tracePt t="33282" x="9558338" y="4745038"/>
          <p14:tracePt t="33283" x="9569450" y="4745038"/>
          <p14:tracePt t="33284" x="9575800" y="4745038"/>
          <p14:tracePt t="33285" x="9582150" y="4745038"/>
          <p14:tracePt t="33287" x="9593263" y="4745038"/>
          <p14:tracePt t="33287" x="9598025" y="4745038"/>
          <p14:tracePt t="33288" x="9609138" y="4745038"/>
          <p14:tracePt t="33289" x="9615488" y="4745038"/>
          <p14:tracePt t="33290" x="9626600" y="4745038"/>
          <p14:tracePt t="33291" x="9631363" y="4745038"/>
          <p14:tracePt t="33292" x="9637713" y="4745038"/>
          <p14:tracePt t="33293" x="9644063" y="4745038"/>
          <p14:tracePt t="33294" x="9648825" y="4745038"/>
          <p14:tracePt t="33295" x="9659938" y="4745038"/>
          <p14:tracePt t="33296" x="9666288" y="4745038"/>
          <p14:tracePt t="33297" x="9671050" y="4745038"/>
          <p14:tracePt t="33298" x="9682163" y="4745038"/>
          <p14:tracePt t="33299" x="9688513" y="4749800"/>
          <p14:tracePt t="33300" x="9693275" y="4749800"/>
          <p14:tracePt t="33301" x="9699625" y="4749800"/>
          <p14:tracePt t="33302" x="9705975" y="4749800"/>
          <p14:tracePt t="33303" x="9717088" y="4749800"/>
          <p14:tracePt t="33304" x="9721850" y="4749800"/>
          <p14:tracePt t="33305" x="9728200" y="4749800"/>
          <p14:tracePt t="33306" x="9739313" y="4756150"/>
          <p14:tracePt t="33308" x="9750425" y="4756150"/>
          <p14:tracePt t="33309" x="9755188" y="4756150"/>
          <p14:tracePt t="33310" x="9761538" y="4760913"/>
          <p14:tracePt t="33311" x="9772650" y="4760913"/>
          <p14:tracePt t="33312" x="9779000" y="4760913"/>
          <p14:tracePt t="33313" x="9783763" y="4760913"/>
          <p14:tracePt t="33315" x="9790113" y="4767263"/>
          <p14:tracePt t="33315" x="9794875" y="4767263"/>
          <p14:tracePt t="33316" x="9805988" y="4767263"/>
          <p14:tracePt t="33317" x="9812338" y="4767263"/>
          <p14:tracePt t="33318" x="9817100" y="4772025"/>
          <p14:tracePt t="33319" x="9828213" y="4772025"/>
          <p14:tracePt t="33320" x="9834563" y="4772025"/>
          <p14:tracePt t="33322" x="9845675" y="4778375"/>
          <p14:tracePt t="33322" x="9852025" y="4778375"/>
          <p14:tracePt t="33323" x="9856788" y="4783138"/>
          <p14:tracePt t="33324" x="9863138" y="4783138"/>
          <p14:tracePt t="33325" x="9867900" y="4783138"/>
          <p14:tracePt t="33326" x="9879013" y="4789488"/>
          <p14:tracePt t="33327" x="9885363" y="4789488"/>
          <p14:tracePt t="33329" x="9896475" y="4794250"/>
          <p14:tracePt t="33329" x="9902825" y="4794250"/>
          <p14:tracePt t="33330" x="9907588" y="4794250"/>
          <p14:tracePt t="33331" x="9918700" y="4800600"/>
          <p14:tracePt t="33332" x="9925050" y="4800600"/>
          <p14:tracePt t="33333" x="9936163" y="4806950"/>
          <p14:tracePt t="33334" x="9940925" y="4806950"/>
          <p14:tracePt t="33336" x="9952038" y="4811713"/>
          <p14:tracePt t="33336" x="9958388" y="4811713"/>
          <p14:tracePt t="33337" x="9969500" y="4818063"/>
          <p14:tracePt t="33338" x="9975850" y="4822825"/>
          <p14:tracePt t="33339" x="9986963" y="4829175"/>
          <p14:tracePt t="33340" x="9991725" y="4829175"/>
          <p14:tracePt t="33341" x="10002838" y="4833938"/>
          <p14:tracePt t="33343" x="10009188" y="4833938"/>
          <p14:tracePt t="33343" x="10020300" y="4840288"/>
          <p14:tracePt t="33344" x="10026650" y="4845050"/>
          <p14:tracePt t="33345" x="10037763" y="4845050"/>
          <p14:tracePt t="33346" x="10042525" y="4851400"/>
          <p14:tracePt t="33347" x="10053638" y="4856163"/>
          <p14:tracePt t="33348" x="10064750" y="4862513"/>
          <p14:tracePt t="33350" x="10071100" y="4862513"/>
          <p14:tracePt t="33350" x="10082213" y="4867275"/>
          <p14:tracePt t="33351" x="10093325" y="4873625"/>
          <p14:tracePt t="33352" x="10099675" y="4879975"/>
          <p14:tracePt t="33353" x="10110788" y="4884738"/>
          <p14:tracePt t="33354" x="10115550" y="4884738"/>
          <p14:tracePt t="33355" x="10126663" y="4895850"/>
          <p14:tracePt t="33356" x="10137775" y="4902200"/>
          <p14:tracePt t="33357" x="10144125" y="4902200"/>
          <p14:tracePt t="33358" x="10155238" y="4906963"/>
          <p14:tracePt t="33359" x="10166350" y="4913313"/>
          <p14:tracePt t="33360" x="10177463" y="4918075"/>
          <p14:tracePt t="33361" x="10183813" y="4924425"/>
          <p14:tracePt t="33362" x="10188575" y="4929188"/>
          <p14:tracePt t="33364" x="10206038" y="4935538"/>
          <p14:tracePt t="33364" x="10210800" y="4941888"/>
          <p14:tracePt t="33365" x="10217150" y="4946650"/>
          <p14:tracePt t="33366" x="10228263" y="4946650"/>
          <p14:tracePt t="33367" x="10234613" y="4953000"/>
          <p14:tracePt t="33368" x="10239375" y="4957763"/>
          <p14:tracePt t="33369" x="10250488" y="4964113"/>
          <p14:tracePt t="33371" x="10256838" y="4968875"/>
          <p14:tracePt t="33371" x="10261600" y="4975225"/>
          <p14:tracePt t="33372" x="10267950" y="4979988"/>
          <p14:tracePt t="33373" x="10272713" y="4979988"/>
          <p14:tracePt t="33374" x="10279063" y="4986338"/>
          <p14:tracePt t="33375" x="10290175" y="4991100"/>
          <p14:tracePt t="33376" x="10290175" y="4997450"/>
          <p14:tracePt t="33377" x="10296525" y="4997450"/>
          <p14:tracePt t="33378" x="10301288" y="5002213"/>
          <p14:tracePt t="33379" x="10307638" y="5008563"/>
          <p14:tracePt t="33380" x="10312400" y="5014913"/>
          <p14:tracePt t="33381" x="10318750" y="5014913"/>
          <p14:tracePt t="33382" x="10323513" y="5019675"/>
          <p14:tracePt t="33383" x="10329863" y="5026025"/>
          <p14:tracePt t="33385" x="10334625" y="5030788"/>
          <p14:tracePt t="33386" x="10334625" y="5037138"/>
          <p14:tracePt t="33387" x="10340975" y="5041900"/>
          <p14:tracePt t="33388" x="10347325" y="5041900"/>
          <p14:tracePt t="33389" x="10347325" y="5048250"/>
          <p14:tracePt t="33390" x="10352088" y="5048250"/>
          <p14:tracePt t="33391" x="10352088" y="5053013"/>
          <p14:tracePt t="33393" x="10358438" y="5059363"/>
          <p14:tracePt t="33394" x="10358438" y="5064125"/>
          <p14:tracePt t="33396" x="10363200" y="5070475"/>
          <p14:tracePt t="33398" x="10363200" y="5076825"/>
          <p14:tracePt t="33400" x="10363200" y="5081588"/>
          <p14:tracePt t="33402" x="10363200" y="5087938"/>
          <p14:tracePt t="33403" x="10369550" y="5087938"/>
          <p14:tracePt t="33404" x="10369550" y="5092700"/>
          <p14:tracePt t="33407" x="10369550" y="5099050"/>
          <p14:tracePt t="33410" x="10369550" y="5103813"/>
          <p14:tracePt t="33412" x="10369550" y="5110163"/>
          <p14:tracePt t="33416" x="10369550" y="5114925"/>
          <p14:tracePt t="33420" x="10369550" y="5121275"/>
          <p14:tracePt t="33422" x="10369550" y="5126038"/>
          <p14:tracePt t="33426" x="10369550" y="5132388"/>
          <p14:tracePt t="33430" x="10369550" y="5137150"/>
          <p14:tracePt t="33435" x="10369550" y="5143500"/>
          <p14:tracePt t="33438" x="10369550" y="5149850"/>
          <p14:tracePt t="33442" x="10369550" y="5154613"/>
          <p14:tracePt t="33445" x="10369550" y="5160963"/>
          <p14:tracePt t="33449" x="10369550" y="5165725"/>
          <p14:tracePt t="33454" x="10369550" y="5172075"/>
          <p14:tracePt t="33456" x="10363200" y="5176838"/>
          <p14:tracePt t="33458" x="10363200" y="5183188"/>
          <p14:tracePt t="33461" x="10363200" y="5187950"/>
          <p14:tracePt t="33463" x="10358438" y="5187950"/>
          <p14:tracePt t="33464" x="10358438" y="5194300"/>
          <p14:tracePt t="33468" x="10352088" y="5199063"/>
          <p14:tracePt t="33469" x="10347325" y="5199063"/>
          <p14:tracePt t="33470" x="10347325" y="5205413"/>
          <p14:tracePt t="33473" x="10340975" y="5210175"/>
          <p14:tracePt t="33475" x="10340975" y="5216525"/>
          <p14:tracePt t="33476" x="10340975" y="5222875"/>
          <p14:tracePt t="33477" x="10334625" y="5222875"/>
          <p14:tracePt t="33479" x="10329863" y="5227638"/>
          <p14:tracePt t="33482" x="10323513" y="5233988"/>
          <p14:tracePt t="33484" x="10318750" y="5233988"/>
          <p14:tracePt t="33485" x="10318750" y="5238750"/>
          <p14:tracePt t="33487" x="10318750" y="5245100"/>
          <p14:tracePt t="33489" x="10312400" y="5245100"/>
          <p14:tracePt t="33489" x="10312400" y="5249863"/>
          <p14:tracePt t="33490" x="10307638" y="5256213"/>
          <p14:tracePt t="33492" x="10301288" y="5256213"/>
          <p14:tracePt t="33493" x="10296525" y="5260975"/>
          <p14:tracePt t="33495" x="10290175" y="5267325"/>
          <p14:tracePt t="33497" x="10285413" y="5272088"/>
          <p14:tracePt t="33499" x="10279063" y="5278438"/>
          <p14:tracePt t="33500" x="10272713" y="5278438"/>
          <p14:tracePt t="33501" x="10272713" y="5284788"/>
          <p14:tracePt t="33502" x="10267950" y="5289550"/>
          <p14:tracePt t="33504" x="10261600" y="5289550"/>
          <p14:tracePt t="33505" x="10256838" y="5295900"/>
          <p14:tracePt t="33506" x="10250488" y="5300663"/>
          <p14:tracePt t="33508" x="10245725" y="5307013"/>
          <p14:tracePt t="33509" x="10239375" y="5307013"/>
          <p14:tracePt t="33510" x="10234613" y="5311775"/>
          <p14:tracePt t="33512" x="10228263" y="5318125"/>
          <p14:tracePt t="33513" x="10223500" y="5318125"/>
          <p14:tracePt t="33514" x="10217150" y="5322888"/>
          <p14:tracePt t="33516" x="10210800" y="5329238"/>
          <p14:tracePt t="33517" x="10206038" y="5334000"/>
          <p14:tracePt t="33518" x="10199688" y="5334000"/>
          <p14:tracePt t="33519" x="10194925" y="5340350"/>
          <p14:tracePt t="33520" x="10188575" y="5345113"/>
          <p14:tracePt t="33521" x="10183813" y="5345113"/>
          <p14:tracePt t="33522" x="10177463" y="5351463"/>
          <p14:tracePt t="33523" x="10166350" y="5357813"/>
          <p14:tracePt t="33524" x="10161588" y="5362575"/>
          <p14:tracePt t="33525" x="10155238" y="5368925"/>
          <p14:tracePt t="33526" x="10150475" y="5368925"/>
          <p14:tracePt t="33528" x="10144125" y="5373688"/>
          <p14:tracePt t="33528" x="10137775" y="5380038"/>
          <p14:tracePt t="33529" x="10133013" y="5380038"/>
          <p14:tracePt t="33530" x="10126663" y="5384800"/>
          <p14:tracePt t="33531" x="10121900" y="5384800"/>
          <p14:tracePt t="33532" x="10115550" y="5391150"/>
          <p14:tracePt t="33533" x="10110788" y="5395913"/>
          <p14:tracePt t="33534" x="10104438" y="5395913"/>
          <p14:tracePt t="33535" x="10093325" y="5402263"/>
          <p14:tracePt t="33536" x="10088563" y="5407025"/>
          <p14:tracePt t="33537" x="10082213" y="5407025"/>
          <p14:tracePt t="33538" x="10075863" y="5413375"/>
          <p14:tracePt t="33539" x="10071100" y="5413375"/>
          <p14:tracePt t="33541" x="10064750" y="5419725"/>
          <p14:tracePt t="33541" x="10053638" y="5419725"/>
          <p14:tracePt t="33544" x="10042525" y="5424488"/>
          <p14:tracePt t="33545" x="10037763" y="5424488"/>
          <p14:tracePt t="33545" x="10037763" y="5430838"/>
          <p14:tracePt t="33546" x="10031413" y="5435600"/>
          <p14:tracePt t="33547" x="10020300" y="5435600"/>
          <p14:tracePt t="33548" x="10013950" y="5441950"/>
          <p14:tracePt t="33551" x="10009188" y="5441950"/>
          <p14:tracePt t="33551" x="10002838" y="5441950"/>
          <p14:tracePt t="33552" x="9998075" y="5446713"/>
          <p14:tracePt t="33553" x="9986963" y="5446713"/>
          <p14:tracePt t="33554" x="9980613" y="5453063"/>
          <p14:tracePt t="33556" x="9975850" y="5453063"/>
          <p14:tracePt t="33557" x="9969500" y="5457825"/>
          <p14:tracePt t="33558" x="9964738" y="5457825"/>
          <p14:tracePt t="33559" x="9958388" y="5457825"/>
          <p14:tracePt t="33560" x="9958388" y="5464175"/>
          <p14:tracePt t="33561" x="9952038" y="5464175"/>
          <p14:tracePt t="33562" x="9947275" y="5468938"/>
          <p14:tracePt t="33563" x="9940925" y="5468938"/>
          <p14:tracePt t="33565" x="9936163" y="5468938"/>
          <p14:tracePt t="33566" x="9929813" y="5468938"/>
          <p14:tracePt t="33567" x="9929813" y="5475288"/>
          <p14:tracePt t="33568" x="9925050" y="5475288"/>
          <p14:tracePt t="33570" x="9918700" y="5475288"/>
          <p14:tracePt t="33572" x="9913938" y="5475288"/>
          <p14:tracePt t="33574" x="9913938" y="5480050"/>
          <p14:tracePt t="33575" x="9907588" y="5480050"/>
          <p14:tracePt t="33577" x="9902825" y="5480050"/>
          <p14:tracePt t="33579" x="9896475" y="5486400"/>
          <p14:tracePt t="33581" x="9890125" y="5486400"/>
          <p14:tracePt t="33583" x="9885363" y="5486400"/>
          <p14:tracePt t="33586" x="9879013" y="5486400"/>
          <p14:tracePt t="33587" x="9874250" y="5486400"/>
          <p14:tracePt t="33589" x="9874250" y="5492750"/>
          <p14:tracePt t="33590" x="9867900" y="5492750"/>
          <p14:tracePt t="33593" x="9863138" y="5492750"/>
          <p14:tracePt t="33594" x="9856788" y="5492750"/>
          <p14:tracePt t="33597" x="9852025" y="5492750"/>
          <p14:tracePt t="33600" x="9845675" y="5492750"/>
          <p14:tracePt t="33600" x="9845675" y="5497513"/>
          <p14:tracePt t="33601" x="9840913" y="5497513"/>
          <p14:tracePt t="33603" x="9834563" y="5497513"/>
          <p14:tracePt t="33605" x="9828213" y="5497513"/>
          <p14:tracePt t="33607" x="9823450" y="5497513"/>
          <p14:tracePt t="33609" x="9817100" y="5503863"/>
          <p14:tracePt t="33611" x="9812338" y="5503863"/>
          <p14:tracePt t="33612" x="9805988" y="5503863"/>
          <p14:tracePt t="33613" x="9801225" y="5508625"/>
          <p14:tracePt t="33615" x="9794875" y="5508625"/>
          <p14:tracePt t="33616" x="9790113" y="5508625"/>
          <p14:tracePt t="33618" x="9783763" y="5508625"/>
          <p14:tracePt t="33619" x="9779000" y="5514975"/>
          <p14:tracePt t="33621" x="9772650" y="5514975"/>
          <p14:tracePt t="33622" x="9767888" y="5519738"/>
          <p14:tracePt t="33623" x="9761538" y="5519738"/>
          <p14:tracePt t="33624" x="9755188" y="5519738"/>
          <p14:tracePt t="33626" x="9750425" y="5519738"/>
          <p14:tracePt t="33627" x="9744075" y="5526088"/>
          <p14:tracePt t="33628" x="9739313" y="5526088"/>
          <p14:tracePt t="33629" x="9732963" y="5526088"/>
          <p14:tracePt t="33630" x="9728200" y="5530850"/>
          <p14:tracePt t="33631" x="9721850" y="5530850"/>
          <p14:tracePt t="33632" x="9717088" y="5530850"/>
          <p14:tracePt t="33633" x="9710738" y="5537200"/>
          <p14:tracePt t="33634" x="9705975" y="5537200"/>
          <p14:tracePt t="33635" x="9693275" y="5541963"/>
          <p14:tracePt t="33636" x="9688513" y="5541963"/>
          <p14:tracePt t="33637" x="9682163" y="5548313"/>
          <p14:tracePt t="33638" x="9677400" y="5548313"/>
          <p14:tracePt t="33639" x="9671050" y="5548313"/>
          <p14:tracePt t="33640" x="9666288" y="5553075"/>
          <p14:tracePt t="33641" x="9655175" y="5553075"/>
          <p14:tracePt t="33642" x="9648825" y="5553075"/>
          <p14:tracePt t="33643" x="9644063" y="5559425"/>
          <p14:tracePt t="33644" x="9637713" y="5559425"/>
          <p14:tracePt t="33645" x="9631363" y="5559425"/>
          <p14:tracePt t="33646" x="9620250" y="5565775"/>
          <p14:tracePt t="33648" x="9615488" y="5565775"/>
          <p14:tracePt t="33648" x="9609138" y="5570538"/>
          <p14:tracePt t="33649" x="9604375" y="5570538"/>
          <p14:tracePt t="33650" x="9598025" y="5576888"/>
          <p14:tracePt t="33651" x="9586913" y="5576888"/>
          <p14:tracePt t="33652" x="9582150" y="5581650"/>
          <p14:tracePt t="33653" x="9575800" y="5581650"/>
          <p14:tracePt t="33654" x="9564688" y="5588000"/>
          <p14:tracePt t="33655" x="9558338" y="5588000"/>
          <p14:tracePt t="33656" x="9553575" y="5592763"/>
          <p14:tracePt t="33657" x="9547225" y="5592763"/>
          <p14:tracePt t="33658" x="9536113" y="5599113"/>
          <p14:tracePt t="33659" x="9531350" y="5599113"/>
          <p14:tracePt t="33660" x="9525000" y="5603875"/>
          <p14:tracePt t="33662" x="9520238" y="5603875"/>
          <p14:tracePt t="33662" x="9513888" y="5603875"/>
          <p14:tracePt t="33663" x="9507538" y="5610225"/>
          <p14:tracePt t="33664" x="9496425" y="5614988"/>
          <p14:tracePt t="33665" x="9491663" y="5614988"/>
          <p14:tracePt t="33666" x="9485313" y="5614988"/>
          <p14:tracePt t="33667" x="9480550" y="5621338"/>
          <p14:tracePt t="33669" x="9474200" y="5621338"/>
          <p14:tracePt t="33669" x="9469438" y="5627688"/>
          <p14:tracePt t="33670" x="9463088" y="5627688"/>
          <p14:tracePt t="33671" x="9458325" y="5627688"/>
          <p14:tracePt t="33672" x="9451975" y="5632450"/>
          <p14:tracePt t="33673" x="9440863" y="5632450"/>
          <p14:tracePt t="33674" x="9434513" y="5632450"/>
          <p14:tracePt t="33676" x="9429750" y="5638800"/>
          <p14:tracePt t="33676" x="9423400" y="5638800"/>
          <p14:tracePt t="33677" x="9418638" y="5638800"/>
          <p14:tracePt t="33678" x="9407525" y="5643563"/>
          <p14:tracePt t="33679" x="9401175" y="5643563"/>
          <p14:tracePt t="33680" x="9396413" y="5643563"/>
          <p14:tracePt t="33681" x="9390063" y="5649913"/>
          <p14:tracePt t="33682" x="9385300" y="5649913"/>
          <p14:tracePt t="33683" x="9378950" y="5654675"/>
          <p14:tracePt t="33684" x="9367838" y="5654675"/>
          <p14:tracePt t="33685" x="9361488" y="5661025"/>
          <p14:tracePt t="33686" x="9356725" y="5661025"/>
          <p14:tracePt t="33687" x="9350375" y="5661025"/>
          <p14:tracePt t="33688" x="9345613" y="5665788"/>
          <p14:tracePt t="33690" x="9334500" y="5665788"/>
          <p14:tracePt t="33690" x="9323388" y="5672138"/>
          <p14:tracePt t="33691" x="9317038" y="5672138"/>
          <p14:tracePt t="33692" x="9310688" y="5672138"/>
          <p14:tracePt t="33693" x="9299575" y="5676900"/>
          <p14:tracePt t="33694" x="9288463" y="5676900"/>
          <p14:tracePt t="33695" x="9283700" y="5676900"/>
          <p14:tracePt t="33697" x="9277350" y="5683250"/>
          <p14:tracePt t="33697" x="9266238" y="5683250"/>
          <p14:tracePt t="33698" x="9261475" y="5683250"/>
          <p14:tracePt t="33699" x="9248775" y="5688013"/>
          <p14:tracePt t="33700" x="9244013" y="5688013"/>
          <p14:tracePt t="33701" x="9232900" y="5694363"/>
          <p14:tracePt t="33702" x="9221788" y="5694363"/>
          <p14:tracePt t="33704" x="9215438" y="5694363"/>
          <p14:tracePt t="33704" x="9204325" y="5700713"/>
          <p14:tracePt t="33705" x="9199563" y="5700713"/>
          <p14:tracePt t="33706" x="9186863" y="5700713"/>
          <p14:tracePt t="33707" x="9175750" y="5705475"/>
          <p14:tracePt t="33708" x="9164638" y="5705475"/>
          <p14:tracePt t="33709" x="9159875" y="5705475"/>
          <p14:tracePt t="33711" x="9148763" y="5705475"/>
          <p14:tracePt t="33711" x="9137650" y="5711825"/>
          <p14:tracePt t="33712" x="9124950" y="5711825"/>
          <p14:tracePt t="33713" x="9113838" y="5716588"/>
          <p14:tracePt t="33714" x="9102725" y="5716588"/>
          <p14:tracePt t="33715" x="9097963" y="5722938"/>
          <p14:tracePt t="33716" x="9086850" y="5722938"/>
          <p14:tracePt t="33718" x="9075738" y="5722938"/>
          <p14:tracePt t="33718" x="9063038" y="5727700"/>
          <p14:tracePt t="33719" x="9058275" y="5727700"/>
          <p14:tracePt t="33720" x="9040813" y="5727700"/>
          <p14:tracePt t="33721" x="9036050" y="5734050"/>
          <p14:tracePt t="33722" x="9024938" y="5734050"/>
          <p14:tracePt t="33723" x="9013825" y="5734050"/>
          <p14:tracePt t="33725" x="9002713" y="5738813"/>
          <p14:tracePt t="33725" x="8990013" y="5738813"/>
          <p14:tracePt t="33726" x="8985250" y="5738813"/>
          <p14:tracePt t="33727" x="8974138" y="5738813"/>
          <p14:tracePt t="33728" x="8963025" y="5745163"/>
          <p14:tracePt t="33729" x="8951913" y="5745163"/>
          <p14:tracePt t="33730" x="8940800" y="5745163"/>
          <p14:tracePt t="33732" x="8928100" y="5745163"/>
          <p14:tracePt t="33732" x="8923338" y="5749925"/>
          <p14:tracePt t="33733" x="8912225" y="5749925"/>
          <p14:tracePt t="33734" x="8901113" y="5749925"/>
          <p14:tracePt t="33735" x="8894763" y="5749925"/>
          <p14:tracePt t="33736" x="8883650" y="5756275"/>
          <p14:tracePt t="33737" x="8872538" y="5756275"/>
          <p14:tracePt t="33738" x="8861425" y="5756275"/>
          <p14:tracePt t="33739" x="8855075" y="5762625"/>
          <p14:tracePt t="33740" x="8843963" y="5762625"/>
          <p14:tracePt t="33741" x="8839200" y="5762625"/>
          <p14:tracePt t="33742" x="8828088" y="5762625"/>
          <p14:tracePt t="33743" x="8816975" y="5767388"/>
          <p14:tracePt t="33744" x="8804275" y="5767388"/>
          <p14:tracePt t="33745" x="8799513" y="5767388"/>
          <p14:tracePt t="33746" x="8788400" y="5767388"/>
          <p14:tracePt t="33747" x="8777288" y="5767388"/>
          <p14:tracePt t="33748" x="8770938" y="5767388"/>
          <p14:tracePt t="33749" x="8766175" y="5767388"/>
          <p14:tracePt t="33750" x="8755063" y="5767388"/>
          <p14:tracePt t="33751" x="8742363" y="5767388"/>
          <p14:tracePt t="33752" x="8737600" y="5767388"/>
          <p14:tracePt t="33753" x="8731250" y="5767388"/>
          <p14:tracePt t="33754" x="8720138" y="5767388"/>
          <p14:tracePt t="33755" x="8715375" y="5767388"/>
          <p14:tracePt t="33756" x="8709025" y="5767388"/>
          <p14:tracePt t="33757" x="8704263" y="5767388"/>
          <p14:tracePt t="33758" x="8697913" y="5773738"/>
          <p14:tracePt t="33759" x="8693150" y="5773738"/>
          <p14:tracePt t="33760" x="8682038" y="5773738"/>
          <p14:tracePt t="33761" x="8675688" y="5773738"/>
          <p14:tracePt t="33762" x="8669338" y="5773738"/>
          <p14:tracePt t="33763" x="8664575" y="5773738"/>
          <p14:tracePt t="33766" x="8658225" y="5773738"/>
          <p14:tracePt t="33766" x="8653463" y="5773738"/>
          <p14:tracePt t="33767" x="8647113" y="5773738"/>
          <p14:tracePt t="33768" x="8642350" y="5773738"/>
          <p14:tracePt t="33770" x="8636000" y="5773738"/>
          <p14:tracePt t="33771" x="8631238" y="5773738"/>
          <p14:tracePt t="33772" x="8624888" y="5773738"/>
          <p14:tracePt t="33774" x="8620125" y="5773738"/>
          <p14:tracePt t="33775" x="8613775" y="5773738"/>
          <p14:tracePt t="33778" x="8607425" y="5773738"/>
          <p14:tracePt t="33779" x="8602663" y="5773738"/>
          <p14:tracePt t="33781" x="8596313" y="5773738"/>
          <p14:tracePt t="33783" x="8591550" y="5773738"/>
          <p14:tracePt t="33785" x="8585200" y="5773738"/>
          <p14:tracePt t="33788" x="8580438" y="5773738"/>
          <p14:tracePt t="33791" x="8574088" y="5773738"/>
          <p14:tracePt t="33792" x="8574088" y="5767388"/>
          <p14:tracePt t="33795" x="8569325" y="5767388"/>
          <p14:tracePt t="33799" x="8562975" y="5767388"/>
          <p14:tracePt t="33803" x="8562975" y="5762625"/>
          <p14:tracePt t="33804" x="8558213" y="5762625"/>
          <p14:tracePt t="33813" x="8551863" y="5762625"/>
          <p14:tracePt t="33819" x="8545513" y="5762625"/>
          <p14:tracePt t="33823" x="8545513" y="5756275"/>
          <p14:tracePt t="33827" x="8540750" y="5756275"/>
          <p14:tracePt t="33831" x="8534400" y="5756275"/>
          <p14:tracePt t="33832" x="8534400" y="5749925"/>
          <p14:tracePt t="33839" x="8529638" y="5749925"/>
          <p14:tracePt t="33841" x="8529638" y="5745163"/>
          <p14:tracePt t="33846" x="8523288" y="5745163"/>
          <p14:tracePt t="33851" x="8523288" y="5738813"/>
          <p14:tracePt t="33853" x="8518525" y="5738813"/>
          <p14:tracePt t="33861" x="8518525" y="5734050"/>
          <p14:tracePt t="33864" x="8512175" y="5734050"/>
          <p14:tracePt t="33886" x="8512175" y="5727700"/>
          <p14:tracePt t="33895" x="8512175" y="5722938"/>
          <p14:tracePt t="33901" x="8512175" y="5716588"/>
          <p14:tracePt t="33905" x="8512175" y="5711825"/>
          <p14:tracePt t="33908" x="8512175" y="5705475"/>
          <p14:tracePt t="33910" x="8512175" y="5700713"/>
          <p14:tracePt t="33913" x="8512175" y="5694363"/>
          <p14:tracePt t="33915" x="8512175" y="5688013"/>
          <p14:tracePt t="33916" x="8512175" y="5683250"/>
          <p14:tracePt t="33919" x="8512175" y="5676900"/>
          <p14:tracePt t="33920" x="8512175" y="5672138"/>
          <p14:tracePt t="33921" x="8512175" y="5665788"/>
          <p14:tracePt t="33923" x="8512175" y="5661025"/>
          <p14:tracePt t="33926" x="8512175" y="5654675"/>
          <p14:tracePt t="33926" x="8512175" y="5649913"/>
          <p14:tracePt t="33927" x="8512175" y="5643563"/>
          <p14:tracePt t="33928" x="8512175" y="5638800"/>
          <p14:tracePt t="33930" x="8512175" y="5632450"/>
          <p14:tracePt t="33931" x="8518525" y="5627688"/>
          <p14:tracePt t="33934" x="8518525" y="5621338"/>
          <p14:tracePt t="33934" x="8518525" y="5614988"/>
          <p14:tracePt t="33935" x="8518525" y="5610225"/>
          <p14:tracePt t="33936" x="8518525" y="5603875"/>
          <p14:tracePt t="33938" x="8518525" y="5599113"/>
          <p14:tracePt t="33940" x="8518525" y="5592763"/>
          <p14:tracePt t="33940" x="8518525" y="5588000"/>
          <p14:tracePt t="33942" x="8518525" y="5581650"/>
          <p14:tracePt t="33943" x="8523288" y="5576888"/>
          <p14:tracePt t="33944" x="8523288" y="5570538"/>
          <p14:tracePt t="33947" x="8523288" y="5565775"/>
          <p14:tracePt t="33947" x="8523288" y="5559425"/>
          <p14:tracePt t="33949" x="8523288" y="5553075"/>
          <p14:tracePt t="33950" x="8523288" y="5548313"/>
          <p14:tracePt t="33951" x="8523288" y="5541963"/>
          <p14:tracePt t="33952" x="8523288" y="5537200"/>
          <p14:tracePt t="33954" x="8523288" y="5530850"/>
          <p14:tracePt t="33955" x="8529638" y="5526088"/>
          <p14:tracePt t="33956" x="8529638" y="5519738"/>
          <p14:tracePt t="33957" x="8529638" y="5514975"/>
          <p14:tracePt t="33958" x="8529638" y="5508625"/>
          <p14:tracePt t="33959" x="8529638" y="5503863"/>
          <p14:tracePt t="33961" x="8529638" y="5497513"/>
          <p14:tracePt t="33962" x="8529638" y="5492750"/>
          <p14:tracePt t="33963" x="8529638" y="5486400"/>
          <p14:tracePt t="33964" x="8529638" y="5480050"/>
          <p14:tracePt t="33965" x="8529638" y="5475288"/>
          <p14:tracePt t="33968" x="8529638" y="5468938"/>
          <p14:tracePt t="33969" x="8529638" y="5464175"/>
          <p14:tracePt t="33971" x="8529638" y="5457825"/>
          <p14:tracePt t="33978" x="8529638" y="5453063"/>
          <p14:tracePt t="33992" x="8529638" y="5446713"/>
          <p14:tracePt t="34004" x="8529638" y="5441950"/>
          <p14:tracePt t="34005" x="8534400" y="5441950"/>
          <p14:tracePt t="34009" x="8534400" y="5435600"/>
          <p14:tracePt t="34011" x="8540750" y="5430838"/>
          <p14:tracePt t="34016" x="8540750" y="5424488"/>
          <p14:tracePt t="34018" x="8540750" y="5419725"/>
          <p14:tracePt t="34022" x="8540750" y="5413375"/>
          <p14:tracePt t="34023" x="8545513" y="5413375"/>
          <p14:tracePt t="34024" x="8545513" y="5407025"/>
          <p14:tracePt t="34028" x="8545513" y="5402263"/>
          <p14:tracePt t="34030" x="8545513" y="5395913"/>
          <p14:tracePt t="34030" x="8551863" y="5395913"/>
          <p14:tracePt t="34031" x="8551863" y="5391150"/>
          <p14:tracePt t="34033" x="8551863" y="5384800"/>
          <p14:tracePt t="34034" x="8558213" y="5384800"/>
          <p14:tracePt t="34035" x="8558213" y="5380038"/>
          <p14:tracePt t="34038" x="8562975" y="5373688"/>
          <p14:tracePt t="34039" x="8562975" y="5368925"/>
          <p14:tracePt t="34040" x="8569325" y="5368925"/>
          <p14:tracePt t="34041" x="8569325" y="5362575"/>
          <p14:tracePt t="34042" x="8569325" y="5357813"/>
          <p14:tracePt t="34044" x="8574088" y="5357813"/>
          <p14:tracePt t="34044" x="8574088" y="5351463"/>
          <p14:tracePt t="34045" x="8580438" y="5351463"/>
          <p14:tracePt t="34046" x="8580438" y="5345113"/>
          <p14:tracePt t="34047" x="8580438" y="5340350"/>
          <p14:tracePt t="34048" x="8585200" y="5340350"/>
          <p14:tracePt t="34049" x="8585200" y="5334000"/>
          <p14:tracePt t="34051" x="8591550" y="5329238"/>
          <p14:tracePt t="34051" x="8591550" y="5322888"/>
          <p14:tracePt t="34052" x="8596313" y="5322888"/>
          <p14:tracePt t="34053" x="8596313" y="5318125"/>
          <p14:tracePt t="34054" x="8602663" y="5318125"/>
          <p14:tracePt t="34055" x="8607425" y="5311775"/>
          <p14:tracePt t="34057" x="8613775" y="5307013"/>
          <p14:tracePt t="34057" x="8613775" y="5300663"/>
          <p14:tracePt t="34058" x="8620125" y="5300663"/>
          <p14:tracePt t="34059" x="8620125" y="5295900"/>
          <p14:tracePt t="34060" x="8624888" y="5295900"/>
          <p14:tracePt t="34061" x="8631238" y="5284788"/>
          <p14:tracePt t="34062" x="8636000" y="5284788"/>
          <p14:tracePt t="34063" x="8636000" y="5278438"/>
          <p14:tracePt t="34065" x="8642350" y="5278438"/>
          <p14:tracePt t="34065" x="8647113" y="5272088"/>
          <p14:tracePt t="34066" x="8653463" y="5267325"/>
          <p14:tracePt t="34068" x="8658225" y="5260975"/>
          <p14:tracePt t="34069" x="8664575" y="5260975"/>
          <p14:tracePt t="34070" x="8669338" y="5256213"/>
          <p14:tracePt t="34072" x="8675688" y="5249863"/>
          <p14:tracePt t="34073" x="8686800" y="5245100"/>
          <p14:tracePt t="34074" x="8686800" y="5238750"/>
          <p14:tracePt t="34076" x="8693150" y="5238750"/>
          <p14:tracePt t="34076" x="8697913" y="5233988"/>
          <p14:tracePt t="34077" x="8704263" y="5233988"/>
          <p14:tracePt t="34079" x="8709025" y="5227638"/>
          <p14:tracePt t="34079" x="8715375" y="5227638"/>
          <p14:tracePt t="34080" x="8720138" y="5222875"/>
          <p14:tracePt t="34081" x="8726488" y="5222875"/>
          <p14:tracePt t="34082" x="8731250" y="5216525"/>
          <p14:tracePt t="34083" x="8737600" y="5216525"/>
          <p14:tracePt t="34084" x="8742363" y="5210175"/>
          <p14:tracePt t="34086" x="8748713" y="5210175"/>
          <p14:tracePt t="34087" x="8755063" y="5205413"/>
          <p14:tracePt t="34088" x="8759825" y="5205413"/>
          <p14:tracePt t="34089" x="8766175" y="5205413"/>
          <p14:tracePt t="34090" x="8766175" y="5199063"/>
          <p14:tracePt t="34091" x="8770938" y="5199063"/>
          <p14:tracePt t="34093" x="8777288" y="5199063"/>
          <p14:tracePt t="34094" x="8782050" y="5194300"/>
          <p14:tracePt t="34096" x="8793163" y="5194300"/>
          <p14:tracePt t="34098" x="8799513" y="5187950"/>
          <p14:tracePt t="34100" x="8804275" y="5187950"/>
          <p14:tracePt t="34100" x="8810625" y="5187950"/>
          <p14:tracePt t="34102" x="8816975" y="5187950"/>
          <p14:tracePt t="34103" x="8821738" y="5183188"/>
          <p14:tracePt t="34104" x="8828088" y="5183188"/>
          <p14:tracePt t="34105" x="8832850" y="5176838"/>
          <p14:tracePt t="34107" x="8839200" y="5176838"/>
          <p14:tracePt t="34108" x="8843963" y="5176838"/>
          <p14:tracePt t="34109" x="8850313" y="5176838"/>
          <p14:tracePt t="34110" x="8855075" y="5172075"/>
          <p14:tracePt t="34112" x="8861425" y="5172075"/>
          <p14:tracePt t="34113" x="8866188" y="5172075"/>
          <p14:tracePt t="34114" x="8872538" y="5172075"/>
          <p14:tracePt t="34116" x="8878888" y="5165725"/>
          <p14:tracePt t="34117" x="8883650" y="5165725"/>
          <p14:tracePt t="34119" x="8890000" y="5165725"/>
          <p14:tracePt t="34121" x="8894763" y="5165725"/>
          <p14:tracePt t="34123" x="8901113" y="5160963"/>
          <p14:tracePt t="34124" x="8905875" y="5160963"/>
          <p14:tracePt t="34126" x="8912225" y="5160963"/>
          <p14:tracePt t="34127" x="8916988" y="5160963"/>
          <p14:tracePt t="34129" x="8923338" y="5160963"/>
          <p14:tracePt t="34131" x="8928100" y="5160963"/>
          <p14:tracePt t="34132" x="8934450" y="5160963"/>
          <p14:tracePt t="34133" x="8940800" y="5160963"/>
          <p14:tracePt t="34134" x="8940800" y="5154613"/>
          <p14:tracePt t="34135" x="8945563" y="5154613"/>
          <p14:tracePt t="34136" x="8951913" y="5154613"/>
          <p14:tracePt t="34138" x="8956675" y="5154613"/>
          <p14:tracePt t="34141" x="8963025" y="5154613"/>
          <p14:tracePt t="34141" x="8967788" y="5154613"/>
          <p14:tracePt t="34142" x="8974138" y="5154613"/>
          <p14:tracePt t="34143" x="8978900" y="5154613"/>
          <p14:tracePt t="34145" x="8985250" y="5149850"/>
          <p14:tracePt t="34146" x="8990013" y="5149850"/>
          <p14:tracePt t="34147" x="8996363" y="5149850"/>
          <p14:tracePt t="34149" x="9002713" y="5149850"/>
          <p14:tracePt t="34150" x="9007475" y="5149850"/>
          <p14:tracePt t="34151" x="9013825" y="5149850"/>
          <p14:tracePt t="34153" x="9018588" y="5149850"/>
          <p14:tracePt t="34155" x="9024938" y="5149850"/>
          <p14:tracePt t="34156" x="9029700" y="5149850"/>
          <p14:tracePt t="34157" x="9036050" y="5143500"/>
          <p14:tracePt t="34158" x="9040813" y="5143500"/>
          <p14:tracePt t="34159" x="9047163" y="5143500"/>
          <p14:tracePt t="34160" x="9051925" y="5143500"/>
          <p14:tracePt t="34162" x="9058275" y="5143500"/>
          <p14:tracePt t="34163" x="9063038" y="5143500"/>
          <p14:tracePt t="34164" x="9069388" y="5143500"/>
          <p14:tracePt t="34165" x="9075738" y="5143500"/>
          <p14:tracePt t="34167" x="9080500" y="5143500"/>
          <p14:tracePt t="34169" x="9086850" y="5143500"/>
          <p14:tracePt t="34169" x="9091613" y="5143500"/>
          <p14:tracePt t="34170" x="9097963" y="5137150"/>
          <p14:tracePt t="34171" x="9102725" y="5137150"/>
          <p14:tracePt t="34172" x="9109075" y="5137150"/>
          <p14:tracePt t="34173" x="9113838" y="5137150"/>
          <p14:tracePt t="34174" x="9120188" y="5137150"/>
          <p14:tracePt t="34176" x="9124950" y="5137150"/>
          <p14:tracePt t="34176" x="9131300" y="5137150"/>
          <p14:tracePt t="34178" x="9142413" y="5137150"/>
          <p14:tracePt t="34179" x="9142413" y="5132388"/>
          <p14:tracePt t="34180" x="9148763" y="5132388"/>
          <p14:tracePt t="34181" x="9159875" y="5132388"/>
          <p14:tracePt t="34183" x="9164638" y="5132388"/>
          <p14:tracePt t="34184" x="9170988" y="5132388"/>
          <p14:tracePt t="34185" x="9182100" y="5132388"/>
          <p14:tracePt t="34187" x="9193213" y="5132388"/>
          <p14:tracePt t="34188" x="9199563" y="5132388"/>
          <p14:tracePt t="34190" x="9204325" y="5132388"/>
          <p14:tracePt t="34190" x="9210675" y="5126038"/>
          <p14:tracePt t="34191" x="9215438" y="5126038"/>
          <p14:tracePt t="34192" x="9221788" y="5126038"/>
          <p14:tracePt t="34193" x="9226550" y="5126038"/>
          <p14:tracePt t="34194" x="9237663" y="5126038"/>
          <p14:tracePt t="34195" x="9244013" y="5126038"/>
          <p14:tracePt t="34196" x="9248775" y="5126038"/>
          <p14:tracePt t="34197" x="9255125" y="5126038"/>
          <p14:tracePt t="34199" x="9266238" y="5126038"/>
          <p14:tracePt t="34199" x="9272588" y="5126038"/>
          <p14:tracePt t="34200" x="9277350" y="5126038"/>
          <p14:tracePt t="34201" x="9283700" y="5126038"/>
          <p14:tracePt t="34202" x="9288463" y="5126038"/>
          <p14:tracePt t="34204" x="9299575" y="5126038"/>
          <p14:tracePt t="34204" x="9305925" y="5126038"/>
          <p14:tracePt t="34205" x="9310688" y="5126038"/>
          <p14:tracePt t="34206" x="9323388" y="5126038"/>
          <p14:tracePt t="34207" x="9328150" y="5121275"/>
          <p14:tracePt t="34208" x="9339263" y="5121275"/>
          <p14:tracePt t="34209" x="9345613" y="5121275"/>
          <p14:tracePt t="34211" x="9350375" y="5121275"/>
          <p14:tracePt t="34211" x="9356725" y="5121275"/>
          <p14:tracePt t="34212" x="9361488" y="5121275"/>
          <p14:tracePt t="34213" x="9372600" y="5121275"/>
          <p14:tracePt t="34214" x="9378950" y="5121275"/>
          <p14:tracePt t="34215" x="9385300" y="5121275"/>
          <p14:tracePt t="34216" x="9390063" y="5121275"/>
          <p14:tracePt t="34217" x="9396413" y="5121275"/>
          <p14:tracePt t="34218" x="9401175" y="5121275"/>
          <p14:tracePt t="34219" x="9412288" y="5121275"/>
          <p14:tracePt t="34220" x="9418638" y="5121275"/>
          <p14:tracePt t="34221" x="9423400" y="5121275"/>
          <p14:tracePt t="34222" x="9429750" y="5121275"/>
          <p14:tracePt t="34223" x="9434513" y="5121275"/>
          <p14:tracePt t="34225" x="9445625" y="5121275"/>
          <p14:tracePt t="34225" x="9451975" y="5121275"/>
          <p14:tracePt t="34226" x="9458325" y="5121275"/>
          <p14:tracePt t="34227" x="9463088" y="5121275"/>
          <p14:tracePt t="34228" x="9469438" y="5126038"/>
          <p14:tracePt t="34229" x="9480550" y="5126038"/>
          <p14:tracePt t="34230" x="9485313" y="5126038"/>
          <p14:tracePt t="34231" x="9491663" y="5126038"/>
          <p14:tracePt t="34232" x="9496425" y="5126038"/>
          <p14:tracePt t="34233" x="9502775" y="5126038"/>
          <p14:tracePt t="34234" x="9507538" y="5126038"/>
          <p14:tracePt t="34235" x="9507538" y="5132388"/>
          <p14:tracePt t="34236" x="9520238" y="5132388"/>
          <p14:tracePt t="34239" x="9525000" y="5132388"/>
          <p14:tracePt t="34239" x="9531350" y="5132388"/>
          <p14:tracePt t="34240" x="9536113" y="5132388"/>
          <p14:tracePt t="34241" x="9542463" y="5132388"/>
          <p14:tracePt t="34242" x="9542463" y="5137150"/>
          <p14:tracePt t="34243" x="9553575" y="5137150"/>
          <p14:tracePt t="34245" x="9558338" y="5137150"/>
          <p14:tracePt t="34246" x="9564688" y="5137150"/>
          <p14:tracePt t="34247" x="9569450" y="5137150"/>
          <p14:tracePt t="34249" x="9575800" y="5143500"/>
          <p14:tracePt t="34252" x="9582150" y="5143500"/>
          <p14:tracePt t="34253" x="9586913" y="5143500"/>
          <p14:tracePt t="34254" x="9593263" y="5143500"/>
          <p14:tracePt t="34255" x="9598025" y="5143500"/>
          <p14:tracePt t="34256" x="9598025" y="5149850"/>
          <p14:tracePt t="34257" x="9604375" y="5149850"/>
          <p14:tracePt t="34259" x="9609138" y="5149850"/>
          <p14:tracePt t="34261" x="9615488" y="5154613"/>
          <p14:tracePt t="34262" x="9620250" y="5154613"/>
          <p14:tracePt t="34263" x="9626600" y="5154613"/>
          <p14:tracePt t="34266" x="9631363" y="5154613"/>
          <p14:tracePt t="34267" x="9637713" y="5154613"/>
          <p14:tracePt t="34269" x="9644063" y="5160963"/>
          <p14:tracePt t="34271" x="9648825" y="5160963"/>
          <p14:tracePt t="34273" x="9655175" y="5160963"/>
          <p14:tracePt t="34274" x="9659938" y="5160963"/>
          <p14:tracePt t="34275" x="9666288" y="5165725"/>
          <p14:tracePt t="34278" x="9671050" y="5165725"/>
          <p14:tracePt t="34278" x="9677400" y="5165725"/>
          <p14:tracePt t="34280" x="9682163" y="5172075"/>
          <p14:tracePt t="34281" x="9688513" y="5172075"/>
          <p14:tracePt t="34282" x="9693275" y="5172075"/>
          <p14:tracePt t="34283" x="9699625" y="5172075"/>
          <p14:tracePt t="34285" x="9705975" y="5172075"/>
          <p14:tracePt t="34286" x="9710738" y="5176838"/>
          <p14:tracePt t="34288" x="9717088" y="5176838"/>
          <p14:tracePt t="34289" x="9721850" y="5176838"/>
          <p14:tracePt t="34291" x="9728200" y="5176838"/>
          <p14:tracePt t="34292" x="9732963" y="5183188"/>
          <p14:tracePt t="34294" x="9739313" y="5183188"/>
          <p14:tracePt t="34294" x="9744075" y="5183188"/>
          <p14:tracePt t="34296" x="9750425" y="5183188"/>
          <p14:tracePt t="34297" x="9755188" y="5183188"/>
          <p14:tracePt t="34299" x="9761538" y="5183188"/>
          <p14:tracePt t="34301" x="9761538" y="5187950"/>
          <p14:tracePt t="34301" x="9767888" y="5187950"/>
          <p14:tracePt t="34302" x="9772650" y="5187950"/>
          <p14:tracePt t="34304" x="9779000" y="5187950"/>
          <p14:tracePt t="34307" x="9783763" y="5187950"/>
          <p14:tracePt t="34309" x="9790113" y="5187950"/>
          <p14:tracePt t="34311" x="9794875" y="5187950"/>
          <p14:tracePt t="34312" x="9794875" y="5194300"/>
          <p14:tracePt t="34315" x="9801225" y="5194300"/>
          <p14:tracePt t="34317" x="9805988" y="5194300"/>
          <p14:tracePt t="34375" x="9805988" y="5199063"/>
          <p14:tracePt t="34405" x="9805988" y="5205413"/>
          <p14:tracePt t="34412" x="9805988" y="5210175"/>
          <p14:tracePt t="34413" x="9801225" y="5210175"/>
          <p14:tracePt t="34415" x="9801225" y="5216525"/>
          <p14:tracePt t="34417" x="9794875" y="5216525"/>
          <p14:tracePt t="34420" x="9794875" y="5222875"/>
          <p14:tracePt t="34422" x="9790113" y="5222875"/>
          <p14:tracePt t="34426" x="9790113" y="5227638"/>
          <p14:tracePt t="34427" x="9783763" y="5227638"/>
          <p14:tracePt t="34430" x="9783763" y="5233988"/>
          <p14:tracePt t="34431" x="9779000" y="5233988"/>
          <p14:tracePt t="34435" x="9772650" y="5238750"/>
          <p14:tracePt t="34438" x="9767888" y="5238750"/>
          <p14:tracePt t="34443" x="9761538" y="5238750"/>
          <p14:tracePt t="34443" x="9761538" y="5245100"/>
          <p14:tracePt t="34447" x="9755188" y="5245100"/>
          <p14:tracePt t="34450" x="9750425" y="5249863"/>
          <p14:tracePt t="34455" x="9744075" y="5249863"/>
          <p14:tracePt t="34461" x="9739313" y="5249863"/>
          <p14:tracePt t="34462" x="9732963" y="5249863"/>
          <p14:tracePt t="34463" x="9732963" y="5256213"/>
          <p14:tracePt t="34465" x="9728200" y="5256213"/>
          <p14:tracePt t="34469" x="9721850" y="5256213"/>
          <p14:tracePt t="34472" x="9717088" y="5256213"/>
          <p14:tracePt t="34476" x="9710738" y="5256213"/>
          <p14:tracePt t="34478" x="9705975" y="5256213"/>
          <p14:tracePt t="34480" x="9699625" y="5256213"/>
          <p14:tracePt t="34481" x="9693275" y="5260975"/>
          <p14:tracePt t="34484" x="9688513" y="5260975"/>
          <p14:tracePt t="34487" x="9682163" y="5260975"/>
          <p14:tracePt t="34489" x="9677400" y="5260975"/>
          <p14:tracePt t="34491" x="9671050" y="5260975"/>
          <p14:tracePt t="34492" x="9666288" y="5260975"/>
          <p14:tracePt t="34493" x="9666288" y="5267325"/>
          <p14:tracePt t="34494" x="9659938" y="5267325"/>
          <p14:tracePt t="34495" x="9655175" y="5267325"/>
          <p14:tracePt t="34498" x="9648825" y="5267325"/>
          <p14:tracePt t="34500" x="9644063" y="5267325"/>
          <p14:tracePt t="34502" x="9637713" y="5267325"/>
          <p14:tracePt t="34503" x="9637713" y="5272088"/>
          <p14:tracePt t="34504" x="9631363" y="5272088"/>
          <p14:tracePt t="34506" x="9626600" y="5272088"/>
          <p14:tracePt t="34508" x="9620250" y="5272088"/>
          <p14:tracePt t="34510" x="9615488" y="5272088"/>
          <p14:tracePt t="34512" x="9609138" y="5278438"/>
          <p14:tracePt t="34514" x="9604375" y="5278438"/>
          <p14:tracePt t="34516" x="9598025" y="5278438"/>
          <p14:tracePt t="34516" x="9598025" y="5284788"/>
          <p14:tracePt t="34517" x="9593263" y="5284788"/>
          <p14:tracePt t="34518" x="9586913" y="5284788"/>
          <p14:tracePt t="34519" x="9586913" y="5289550"/>
          <p14:tracePt t="34520" x="9582150" y="5289550"/>
          <p14:tracePt t="34521" x="9575800" y="5289550"/>
          <p14:tracePt t="34523" x="9569450" y="5289550"/>
          <p14:tracePt t="34524" x="9564688" y="5295900"/>
          <p14:tracePt t="34526" x="9558338" y="5295900"/>
          <p14:tracePt t="34528" x="9553575" y="5295900"/>
          <p14:tracePt t="34530" x="9547225" y="5295900"/>
          <p14:tracePt t="34532" x="9542463" y="5300663"/>
          <p14:tracePt t="34535" x="9536113" y="5300663"/>
          <p14:tracePt t="34538" x="9531350" y="5300663"/>
          <p14:tracePt t="34541" x="9531350" y="5307013"/>
          <p14:tracePt t="34542" x="9525000" y="5307013"/>
          <p14:tracePt t="34546" x="9520238" y="5307013"/>
          <p14:tracePt t="34555" x="9513888" y="5307013"/>
          <p14:tracePt t="34863" x="9507538" y="5307013"/>
          <p14:tracePt t="34867" x="9502775" y="5307013"/>
          <p14:tracePt t="34870" x="9496425" y="5307013"/>
          <p14:tracePt t="34873" x="9491663" y="5307013"/>
          <p14:tracePt t="34877" x="9485313" y="5307013"/>
          <p14:tracePt t="34877" x="9480550" y="5307013"/>
          <p14:tracePt t="34880" x="9474200" y="5307013"/>
          <p14:tracePt t="34884" x="9469438" y="5307013"/>
          <p14:tracePt t="34885" x="9463088" y="5307013"/>
          <p14:tracePt t="34888" x="9458325" y="5307013"/>
          <p14:tracePt t="34889" x="9451975" y="5307013"/>
          <p14:tracePt t="34891" x="9445625" y="5307013"/>
          <p14:tracePt t="34892" x="9440863" y="5307013"/>
          <p14:tracePt t="34893" x="9434513" y="5307013"/>
          <p14:tracePt t="34895" x="9429750" y="5307013"/>
          <p14:tracePt t="34898" x="9423400" y="5307013"/>
          <p14:tracePt t="34899" x="9418638" y="5307013"/>
          <p14:tracePt t="34900" x="9412288" y="5307013"/>
          <p14:tracePt t="34901" x="9407525" y="5307013"/>
          <p14:tracePt t="34905" x="9401175" y="5307013"/>
          <p14:tracePt t="34906" x="9396413" y="5307013"/>
          <p14:tracePt t="34907" x="9390063" y="5307013"/>
          <p14:tracePt t="34910" x="9385300" y="5307013"/>
          <p14:tracePt t="34912" x="9378950" y="5307013"/>
          <p14:tracePt t="34914" x="9372600" y="5307013"/>
          <p14:tracePt t="34916" x="9367838" y="5307013"/>
          <p14:tracePt t="34919" x="9361488" y="5307013"/>
          <p14:tracePt t="34921" x="9356725" y="5307013"/>
          <p14:tracePt t="34923" x="9350375" y="5307013"/>
          <p14:tracePt t="34926" x="9345613" y="5307013"/>
          <p14:tracePt t="34929" x="9339263" y="5307013"/>
          <p14:tracePt t="34933" x="9339263" y="5300663"/>
          <p14:tracePt t="34934" x="9334500" y="5300663"/>
          <p14:tracePt t="34964" x="9328150" y="5300663"/>
          <p14:tracePt t="35032" x="9328150" y="5295900"/>
          <p14:tracePt t="35042" x="9328150" y="5289550"/>
          <p14:tracePt t="35049" x="9328150" y="5284788"/>
          <p14:tracePt t="35055" x="9328150" y="5278438"/>
          <p14:tracePt t="35063" x="9334500" y="5278438"/>
          <p14:tracePt t="35065" x="9334500" y="5272088"/>
          <p14:tracePt t="35067" x="9339263" y="5272088"/>
          <p14:tracePt t="35069" x="9345613" y="5272088"/>
          <p14:tracePt t="35074" x="9350375" y="5267325"/>
          <p14:tracePt t="35119" x="9356725" y="5267325"/>
          <p14:tracePt t="35127" x="9356725" y="5272088"/>
          <p14:tracePt t="35127" x="9361488" y="5272088"/>
          <p14:tracePt t="35132" x="9367838" y="5272088"/>
          <p14:tracePt t="35135" x="9372600" y="5272088"/>
          <p14:tracePt t="35136" x="9372600" y="5278438"/>
          <p14:tracePt t="35144" x="9378950" y="5278438"/>
          <p14:tracePt t="35160" x="9385300" y="5278438"/>
          <p14:tracePt t="35164" x="9385300" y="5284788"/>
          <p14:tracePt t="35165" x="9390063" y="5284788"/>
          <p14:tracePt t="35170" x="9396413" y="5284788"/>
          <p14:tracePt t="35173" x="9396413" y="5289550"/>
          <p14:tracePt t="35176" x="9401175" y="5289550"/>
          <p14:tracePt t="35180" x="9407525" y="5289550"/>
          <p14:tracePt t="35183" x="9412288" y="5289550"/>
          <p14:tracePt t="35188" x="9412288" y="5295900"/>
          <p14:tracePt t="35207" x="9412288" y="5300663"/>
          <p14:tracePt t="35339" x="9407525" y="5300663"/>
          <p14:tracePt t="35351" x="9401175" y="5300663"/>
          <p14:tracePt t="35358" x="9396413" y="5300663"/>
          <p14:tracePt t="35360" x="9396413" y="5295900"/>
          <p14:tracePt t="35363" x="9390063" y="5295900"/>
          <p14:tracePt t="35366" x="9385300" y="5289550"/>
          <p14:tracePt t="35369" x="9378950" y="5289550"/>
          <p14:tracePt t="35370" x="9378950" y="5284788"/>
          <p14:tracePt t="35371" x="9372600" y="5284788"/>
          <p14:tracePt t="35372" x="9367838" y="5284788"/>
          <p14:tracePt t="35374" x="9361488" y="5278438"/>
          <p14:tracePt t="35375" x="9356725" y="5278438"/>
          <p14:tracePt t="35377" x="9350375" y="5278438"/>
          <p14:tracePt t="35378" x="9345613" y="5272088"/>
          <p14:tracePt t="35379" x="9339263" y="5272088"/>
          <p14:tracePt t="35380" x="9334500" y="5272088"/>
          <p14:tracePt t="35381" x="9334500" y="5267325"/>
          <p14:tracePt t="35382" x="9328150" y="5267325"/>
          <p14:tracePt t="35383" x="9323388" y="5267325"/>
          <p14:tracePt t="35384" x="9310688" y="5260975"/>
          <p14:tracePt t="35385" x="9305925" y="5260975"/>
          <p14:tracePt t="35386" x="9299575" y="5256213"/>
          <p14:tracePt t="35387" x="9294813" y="5256213"/>
          <p14:tracePt t="35388" x="9288463" y="5256213"/>
          <p14:tracePt t="35389" x="9283700" y="5249863"/>
          <p14:tracePt t="35390" x="9277350" y="5249863"/>
          <p14:tracePt t="35391" x="9272588" y="5249863"/>
          <p14:tracePt t="35392" x="9261475" y="5245100"/>
          <p14:tracePt t="35394" x="9255125" y="5245100"/>
          <p14:tracePt t="35395" x="9248775" y="5245100"/>
          <p14:tracePt t="35396" x="9237663" y="5238750"/>
          <p14:tracePt t="35397" x="9232900" y="5238750"/>
          <p14:tracePt t="35398" x="9226550" y="5238750"/>
          <p14:tracePt t="35399" x="9221788" y="5233988"/>
          <p14:tracePt t="35400" x="9215438" y="5233988"/>
          <p14:tracePt t="35401" x="9204325" y="5233988"/>
          <p14:tracePt t="35402" x="9199563" y="5227638"/>
          <p14:tracePt t="35403" x="9186863" y="5227638"/>
          <p14:tracePt t="35405" x="9182100" y="5222875"/>
          <p14:tracePt t="35405" x="9170988" y="5222875"/>
          <p14:tracePt t="35406" x="9164638" y="5216525"/>
          <p14:tracePt t="35407" x="9153525" y="5216525"/>
          <p14:tracePt t="35408" x="9142413" y="5210175"/>
          <p14:tracePt t="35409" x="9137650" y="5210175"/>
          <p14:tracePt t="35410" x="9124950" y="5205413"/>
          <p14:tracePt t="35411" x="9113838" y="5205413"/>
          <p14:tracePt t="35412" x="9109075" y="5199063"/>
          <p14:tracePt t="35413" x="9097963" y="5199063"/>
          <p14:tracePt t="35414" x="9086850" y="5194300"/>
          <p14:tracePt t="35415" x="9075738" y="5194300"/>
          <p14:tracePt t="35416" x="9063038" y="5187950"/>
          <p14:tracePt t="35417" x="9051925" y="5187950"/>
          <p14:tracePt t="35419" x="9040813" y="5183188"/>
          <p14:tracePt t="35419" x="9029700" y="5176838"/>
          <p14:tracePt t="35420" x="9018588" y="5172075"/>
          <p14:tracePt t="35421" x="9007475" y="5172075"/>
          <p14:tracePt t="35422" x="9002713" y="5165725"/>
          <p14:tracePt t="35423" x="8990013" y="5165725"/>
          <p14:tracePt t="35424" x="8978900" y="5160963"/>
          <p14:tracePt t="35426" x="8967788" y="5154613"/>
          <p14:tracePt t="35426" x="8956675" y="5154613"/>
          <p14:tracePt t="35428" x="8945563" y="5149850"/>
          <p14:tracePt t="35428" x="8934450" y="5143500"/>
          <p14:tracePt t="35429" x="8928100" y="5143500"/>
          <p14:tracePt t="35430" x="8916988" y="5137150"/>
          <p14:tracePt t="35431" x="8901113" y="5132388"/>
          <p14:tracePt t="35432" x="8894763" y="5126038"/>
          <p14:tracePt t="35433" x="8883650" y="5126038"/>
          <p14:tracePt t="35434" x="8872538" y="5121275"/>
          <p14:tracePt t="35435" x="8861425" y="5121275"/>
          <p14:tracePt t="35436" x="8850313" y="5114925"/>
          <p14:tracePt t="35437" x="8843963" y="5110163"/>
          <p14:tracePt t="35438" x="8832850" y="5103813"/>
          <p14:tracePt t="35440" x="8816975" y="5099050"/>
          <p14:tracePt t="35440" x="8810625" y="5099050"/>
          <p14:tracePt t="35441" x="8799513" y="5092700"/>
          <p14:tracePt t="35442" x="8788400" y="5087938"/>
          <p14:tracePt t="35443" x="8777288" y="5081588"/>
          <p14:tracePt t="35444" x="8766175" y="5076825"/>
          <p14:tracePt t="35445" x="8755063" y="5070475"/>
          <p14:tracePt t="35447" x="8742363" y="5064125"/>
          <p14:tracePt t="35447" x="8731250" y="5064125"/>
          <p14:tracePt t="35448" x="8720138" y="5059363"/>
          <p14:tracePt t="35449" x="8709025" y="5053013"/>
          <p14:tracePt t="35450" x="8697913" y="5048250"/>
          <p14:tracePt t="35451" x="8686800" y="5041900"/>
          <p14:tracePt t="35452" x="8675688" y="5041900"/>
          <p14:tracePt t="35454" x="8664575" y="5030788"/>
          <p14:tracePt t="35455" x="8653463" y="5030788"/>
          <p14:tracePt t="35455" x="8642350" y="5026025"/>
          <p14:tracePt t="35456" x="8631238" y="5019675"/>
          <p14:tracePt t="35457" x="8620125" y="5014913"/>
          <p14:tracePt t="35458" x="8607425" y="5008563"/>
          <p14:tracePt t="35459" x="8602663" y="5008563"/>
          <p14:tracePt t="35461" x="8591550" y="5002213"/>
          <p14:tracePt t="35461" x="8580438" y="4997450"/>
          <p14:tracePt t="35463" x="8569325" y="4991100"/>
          <p14:tracePt t="35463" x="8558213" y="4986338"/>
          <p14:tracePt t="35464" x="8551863" y="4986338"/>
          <p14:tracePt t="35465" x="8540750" y="4979988"/>
          <p14:tracePt t="35466" x="8529638" y="4975225"/>
          <p14:tracePt t="35468" x="8523288" y="4975225"/>
          <p14:tracePt t="35469" x="8512175" y="4968875"/>
          <p14:tracePt t="35469" x="8501063" y="4964113"/>
          <p14:tracePt t="35470" x="8489950" y="4957763"/>
          <p14:tracePt t="35471" x="8478838" y="4953000"/>
          <p14:tracePt t="35472" x="8467725" y="4953000"/>
          <p14:tracePt t="35473" x="8461375" y="4946650"/>
          <p14:tracePt t="35474" x="8450263" y="4941888"/>
          <p14:tracePt t="35475" x="8439150" y="4935538"/>
          <p14:tracePt t="35476" x="8428038" y="4929188"/>
          <p14:tracePt t="35477" x="8416925" y="4924425"/>
          <p14:tracePt t="35478" x="8405813" y="4924425"/>
          <p14:tracePt t="35479" x="8394700" y="4918075"/>
          <p14:tracePt t="35480" x="8383588" y="4913313"/>
          <p14:tracePt t="35481" x="8372475" y="4906963"/>
          <p14:tracePt t="35482" x="8359775" y="4906963"/>
          <p14:tracePt t="35483" x="8348663" y="4902200"/>
          <p14:tracePt t="35484" x="8343900" y="4895850"/>
          <p14:tracePt t="35485" x="8332788" y="4891088"/>
          <p14:tracePt t="35486" x="8321675" y="4884738"/>
          <p14:tracePt t="35487" x="8310563" y="4884738"/>
          <p14:tracePt t="35488" x="8299450" y="4879975"/>
          <p14:tracePt t="35489" x="8286750" y="4873625"/>
          <p14:tracePt t="35490" x="8275638" y="4867275"/>
          <p14:tracePt t="35491" x="8264525" y="4867275"/>
          <p14:tracePt t="35492" x="8259763" y="4862513"/>
          <p14:tracePt t="35493" x="8248650" y="4856163"/>
          <p14:tracePt t="35494" x="8237538" y="4851400"/>
          <p14:tracePt t="35495" x="8224838" y="4845050"/>
          <p14:tracePt t="35496" x="8213725" y="4845050"/>
          <p14:tracePt t="35497" x="8208963" y="4840288"/>
          <p14:tracePt t="35498" x="8197850" y="4833938"/>
          <p14:tracePt t="35499" x="8186738" y="4833938"/>
          <p14:tracePt t="35500" x="8175625" y="4829175"/>
          <p14:tracePt t="35501" x="8169275" y="4822825"/>
          <p14:tracePt t="35502" x="8158163" y="4818063"/>
          <p14:tracePt t="35503" x="8147050" y="4818063"/>
          <p14:tracePt t="35504" x="8135938" y="4811713"/>
          <p14:tracePt t="35505" x="8129588" y="4806950"/>
          <p14:tracePt t="35506" x="8118475" y="4806950"/>
          <p14:tracePt t="35507" x="8107363" y="4800600"/>
          <p14:tracePt t="35508" x="8101013" y="4794250"/>
          <p14:tracePt t="35509" x="8089900" y="4794250"/>
          <p14:tracePt t="35510" x="8078788" y="4789488"/>
          <p14:tracePt t="35511" x="8067675" y="4783138"/>
          <p14:tracePt t="35512" x="8056563" y="4778375"/>
          <p14:tracePt t="35513" x="8051800" y="4778375"/>
          <p14:tracePt t="35514" x="8039100" y="4772025"/>
          <p14:tracePt t="35515" x="8027988" y="4772025"/>
          <p14:tracePt t="35516" x="8016875" y="4767263"/>
          <p14:tracePt t="35517" x="8005763" y="4760913"/>
          <p14:tracePt t="35518" x="7994650" y="4760913"/>
          <p14:tracePt t="35519" x="7983538" y="4756150"/>
          <p14:tracePt t="35520" x="7972425" y="4749800"/>
          <p14:tracePt t="35521" x="7961313" y="4749800"/>
          <p14:tracePt t="35522" x="7950200" y="4745038"/>
          <p14:tracePt t="35523" x="7939088" y="4738688"/>
          <p14:tracePt t="35524" x="7927975" y="4738688"/>
          <p14:tracePt t="35525" x="7916863" y="4733925"/>
          <p14:tracePt t="35526" x="7904163" y="4727575"/>
          <p14:tracePt t="35527" x="7893050" y="4727575"/>
          <p14:tracePt t="35528" x="7881938" y="4721225"/>
          <p14:tracePt t="35530" x="7866063" y="4716463"/>
          <p14:tracePt t="35531" x="7854950" y="4716463"/>
          <p14:tracePt t="35531" x="7837488" y="4710113"/>
          <p14:tracePt t="35532" x="7826375" y="4705350"/>
          <p14:tracePt t="35533" x="7815263" y="4705350"/>
          <p14:tracePt t="35534" x="7797800" y="4699000"/>
          <p14:tracePt t="35535" x="7786688" y="4699000"/>
          <p14:tracePt t="35536" x="7769225" y="4694238"/>
          <p14:tracePt t="35537" x="7758113" y="4687888"/>
          <p14:tracePt t="35538" x="7742238" y="4687888"/>
          <p14:tracePt t="35539" x="7731125" y="4683125"/>
          <p14:tracePt t="35540" x="7713663" y="4676775"/>
          <p14:tracePt t="35541" x="7691438" y="4672013"/>
          <p14:tracePt t="35542" x="7680325" y="4672013"/>
          <p14:tracePt t="35544" x="7662863" y="4665663"/>
          <p14:tracePt t="35544" x="7645400" y="4659313"/>
          <p14:tracePt t="35545" x="7629525" y="4659313"/>
          <p14:tracePt t="35546" x="7607300" y="4654550"/>
          <p14:tracePt t="35547" x="7594600" y="4648200"/>
          <p14:tracePt t="35548" x="7578725" y="4648200"/>
          <p14:tracePt t="35549" x="7556500" y="4637088"/>
          <p14:tracePt t="35550" x="7539038" y="4637088"/>
          <p14:tracePt t="35551" x="7516813" y="4632325"/>
          <p14:tracePt t="35552" x="7499350" y="4625975"/>
          <p14:tracePt t="35553" x="7483475" y="4625975"/>
          <p14:tracePt t="35554" x="7454900" y="4621213"/>
          <p14:tracePt t="35555" x="7437438" y="4614863"/>
          <p14:tracePt t="35556" x="7415213" y="4610100"/>
          <p14:tracePt t="35558" x="7392988" y="4603750"/>
          <p14:tracePt t="35558" x="7375525" y="4598988"/>
          <p14:tracePt t="35559" x="7348538" y="4592638"/>
          <p14:tracePt t="35560" x="7331075" y="4592638"/>
          <p14:tracePt t="35561" x="7302500" y="4586288"/>
          <p14:tracePt t="35562" x="7286625" y="4581525"/>
          <p14:tracePt t="35563" x="7262813" y="4575175"/>
          <p14:tracePt t="35565" x="7240588" y="4570413"/>
          <p14:tracePt t="35566" x="7218363" y="4564063"/>
          <p14:tracePt t="35566" x="7189788" y="4559300"/>
          <p14:tracePt t="35567" x="7173913" y="4552950"/>
          <p14:tracePt t="35568" x="7151688" y="4548188"/>
          <p14:tracePt t="35569" x="7127875" y="4548188"/>
          <p14:tracePt t="35570" x="7105650" y="4541838"/>
          <p14:tracePt t="35572" x="7083425" y="4537075"/>
          <p14:tracePt t="35573" x="7061200" y="4530725"/>
          <p14:tracePt t="35573" x="7038975" y="4524375"/>
          <p14:tracePt t="35574" x="7021513" y="4519613"/>
          <p14:tracePt t="35575" x="6999288" y="4519613"/>
          <p14:tracePt t="35576" x="6981825" y="4513263"/>
          <p14:tracePt t="35577" x="6965950" y="4513263"/>
          <p14:tracePt t="35579" x="6942138" y="4508500"/>
          <p14:tracePt t="35580" x="6926263" y="4502150"/>
          <p14:tracePt t="35580" x="6904038" y="4502150"/>
          <p14:tracePt t="35581" x="6891338" y="4502150"/>
          <p14:tracePt t="35582" x="6869113" y="4497388"/>
          <p14:tracePt t="35583" x="6858000" y="4497388"/>
          <p14:tracePt t="35584" x="6835775" y="4491038"/>
          <p14:tracePt t="35586" x="6824663" y="4491038"/>
          <p14:tracePt t="35586" x="6807200" y="4491038"/>
          <p14:tracePt t="35587" x="6791325" y="4486275"/>
          <p14:tracePt t="35588" x="6780213" y="4486275"/>
          <p14:tracePt t="35589" x="6762750" y="4486275"/>
          <p14:tracePt t="35590" x="6751638" y="4479925"/>
          <p14:tracePt t="35591" x="6734175" y="4479925"/>
          <p14:tracePt t="35593" x="6723063" y="4479925"/>
          <p14:tracePt t="35593" x="6711950" y="4475163"/>
          <p14:tracePt t="35594" x="6700838" y="4475163"/>
          <p14:tracePt t="35595" x="6689725" y="4475163"/>
          <p14:tracePt t="35596" x="6678613" y="4475163"/>
          <p14:tracePt t="35597" x="6667500" y="4468813"/>
          <p14:tracePt t="35598" x="6656388" y="4468813"/>
          <p14:tracePt t="35600" x="6645275" y="4468813"/>
          <p14:tracePt t="35600" x="6638925" y="4468813"/>
          <p14:tracePt t="35601" x="6621463" y="4464050"/>
          <p14:tracePt t="35602" x="6616700" y="4464050"/>
          <p14:tracePt t="35603" x="6610350" y="4464050"/>
          <p14:tracePt t="35604" x="6599238" y="4464050"/>
          <p14:tracePt t="35605" x="6588125" y="4464050"/>
          <p14:tracePt t="35606" x="6583363" y="4457700"/>
          <p14:tracePt t="35607" x="6570663" y="4457700"/>
          <p14:tracePt t="35608" x="6565900" y="4457700"/>
          <p14:tracePt t="35609" x="6554788" y="4457700"/>
          <p14:tracePt t="35610" x="6543675" y="4457700"/>
          <p14:tracePt t="35611" x="6537325" y="4457700"/>
          <p14:tracePt t="35612" x="6526213" y="4451350"/>
          <p14:tracePt t="35614" x="6521450" y="4451350"/>
          <p14:tracePt t="35614" x="6503988" y="4451350"/>
          <p14:tracePt t="35615" x="6497638" y="4451350"/>
          <p14:tracePt t="35616" x="6486525" y="4446588"/>
          <p14:tracePt t="35617" x="6481763" y="4446588"/>
          <p14:tracePt t="35618" x="6470650" y="4446588"/>
          <p14:tracePt t="35619" x="6464300" y="4440238"/>
          <p14:tracePt t="35620" x="6453188" y="4440238"/>
          <p14:tracePt t="35621" x="6442075" y="4440238"/>
          <p14:tracePt t="35622" x="6430963" y="4440238"/>
          <p14:tracePt t="35623" x="6424613" y="4440238"/>
          <p14:tracePt t="35624" x="6413500" y="4435475"/>
          <p14:tracePt t="35625" x="6402388" y="4435475"/>
          <p14:tracePt t="35626" x="6391275" y="4435475"/>
          <p14:tracePt t="35627" x="6380163" y="4435475"/>
          <p14:tracePt t="35628" x="6369050" y="4429125"/>
          <p14:tracePt t="35629" x="6362700" y="4429125"/>
          <p14:tracePt t="35630" x="6351588" y="4429125"/>
          <p14:tracePt t="35631" x="6340475" y="4424363"/>
          <p14:tracePt t="35632" x="6329363" y="4424363"/>
          <p14:tracePt t="35633" x="6318250" y="4418013"/>
          <p14:tracePt t="35635" x="6307138" y="4418013"/>
          <p14:tracePt t="35635" x="6296025" y="4413250"/>
          <p14:tracePt t="35636" x="6284913" y="4413250"/>
          <p14:tracePt t="35637" x="6273800" y="4406900"/>
          <p14:tracePt t="35638" x="6256338" y="4406900"/>
          <p14:tracePt t="35639" x="6238875" y="4402138"/>
          <p14:tracePt t="35640" x="6227763" y="4402138"/>
          <p14:tracePt t="35641" x="6216650" y="4395788"/>
          <p14:tracePt t="35642" x="6205538" y="4395788"/>
          <p14:tracePt t="35643" x="6188075" y="4391025"/>
          <p14:tracePt t="35644" x="6172200" y="4384675"/>
          <p14:tracePt t="35645" x="6165850" y="4384675"/>
          <p14:tracePt t="35646" x="6149975" y="4378325"/>
          <p14:tracePt t="35647" x="6132513" y="4373563"/>
          <p14:tracePt t="35648" x="6115050" y="4373563"/>
          <p14:tracePt t="35649" x="6103938" y="4367213"/>
          <p14:tracePt t="35650" x="6088063" y="4362450"/>
          <p14:tracePt t="35651" x="6070600" y="4356100"/>
          <p14:tracePt t="35652" x="6053138" y="4351338"/>
          <p14:tracePt t="35653" x="6037263" y="4344988"/>
          <p14:tracePt t="35654" x="6019800" y="4340225"/>
          <p14:tracePt t="35655" x="6003925" y="4333875"/>
          <p14:tracePt t="35656" x="5991225" y="4329113"/>
          <p14:tracePt t="35657" x="5969000" y="4322763"/>
          <p14:tracePt t="35658" x="5953125" y="4316413"/>
          <p14:tracePt t="35659" x="5935663" y="4311650"/>
          <p14:tracePt t="35660" x="5918200" y="4305300"/>
          <p14:tracePt t="35662" x="5907088" y="4300538"/>
          <p14:tracePt t="35662" x="5884863" y="4294188"/>
          <p14:tracePt t="35663" x="5873750" y="4289425"/>
          <p14:tracePt t="35664" x="5851525" y="4278313"/>
          <p14:tracePt t="35665" x="5834063" y="4271963"/>
          <p14:tracePt t="35666" x="5811838" y="4260850"/>
          <p14:tracePt t="35667" x="5794375" y="4256088"/>
          <p14:tracePt t="35669" x="5778500" y="4249738"/>
          <p14:tracePt t="35669" x="5756275" y="4238625"/>
          <p14:tracePt t="35670" x="5738813" y="4232275"/>
          <p14:tracePt t="35671" x="5716588" y="4221163"/>
          <p14:tracePt t="35672" x="5699125" y="4216400"/>
          <p14:tracePt t="35673" x="5683250" y="4205288"/>
          <p14:tracePt t="35674" x="5665788" y="4198938"/>
          <p14:tracePt t="35676" x="5643563" y="4194175"/>
          <p14:tracePt t="35676" x="5626100" y="4181475"/>
          <p14:tracePt t="35677" x="5597525" y="4170363"/>
          <p14:tracePt t="35678" x="5581650" y="4159250"/>
          <p14:tracePt t="35679" x="5559425" y="4154488"/>
          <p14:tracePt t="35680" x="5541963" y="4143375"/>
          <p14:tracePt t="35681" x="5519738" y="4132263"/>
          <p14:tracePt t="35683" x="5491163" y="4121150"/>
          <p14:tracePt t="35684" x="5473700" y="4114800"/>
          <p14:tracePt t="35684" x="5451475" y="4103688"/>
          <p14:tracePt t="35685" x="5429250" y="4092575"/>
          <p14:tracePt t="35686" x="5411788" y="4081463"/>
          <p14:tracePt t="35687" x="5389563" y="4070350"/>
          <p14:tracePt t="35688" x="5367338" y="4059238"/>
          <p14:tracePt t="35690" x="5345113" y="4048125"/>
          <p14:tracePt t="35691" x="5316538" y="4035425"/>
          <p14:tracePt t="35691" x="5300663" y="4024313"/>
          <p14:tracePt t="35692" x="5276850" y="4013200"/>
          <p14:tracePt t="35693" x="5254625" y="4002088"/>
          <p14:tracePt t="35694" x="5221288" y="3990975"/>
          <p14:tracePt t="35695" x="5199063" y="3979863"/>
          <p14:tracePt t="35697" x="5176838" y="3968750"/>
          <p14:tracePt t="35697" x="5153025" y="3951288"/>
          <p14:tracePt t="35698" x="5126038" y="3940175"/>
          <p14:tracePt t="35699" x="5097463" y="3929063"/>
          <p14:tracePt t="35700" x="5068888" y="3917950"/>
          <p14:tracePt t="35701" x="5046663" y="3900488"/>
          <p14:tracePt t="35702" x="5018088" y="3889375"/>
          <p14:tracePt t="35704" x="4995863" y="3878263"/>
          <p14:tracePt t="35705" x="4973638" y="3867150"/>
          <p14:tracePt t="35705" x="4945063" y="3856038"/>
          <p14:tracePt t="35706" x="4922838" y="3844925"/>
          <p14:tracePt t="35707" x="4889500" y="3827463"/>
          <p14:tracePt t="35708" x="4867275" y="3816350"/>
          <p14:tracePt t="35709" x="4838700" y="3805238"/>
          <p14:tracePt t="35711" x="4816475" y="3789363"/>
          <p14:tracePt t="35712" x="4794250" y="3778250"/>
          <p14:tracePt t="35712" x="4765675" y="3765550"/>
          <p14:tracePt t="35713" x="4737100" y="3749675"/>
          <p14:tracePt t="35714" x="4708525" y="3738563"/>
          <p14:tracePt t="35715" x="4686300" y="3721100"/>
          <p14:tracePt t="35716" x="4657725" y="3709988"/>
          <p14:tracePt t="35718" x="4635500" y="3698875"/>
          <p14:tracePt t="35719" x="4608513" y="3681413"/>
          <p14:tracePt t="35719" x="4584700" y="3670300"/>
          <p14:tracePt t="35720" x="4557713" y="3654425"/>
          <p14:tracePt t="35721" x="4535488" y="3643313"/>
          <p14:tracePt t="35722" x="4506913" y="3625850"/>
          <p14:tracePt t="35723" x="4484688" y="3614738"/>
          <p14:tracePt t="35725" x="4460875" y="3603625"/>
          <p14:tracePt t="35726" x="4427538" y="3586163"/>
          <p14:tracePt t="35726" x="4405313" y="3575050"/>
          <p14:tracePt t="35727" x="4383088" y="3563938"/>
          <p14:tracePt t="35728" x="4360863" y="3546475"/>
          <p14:tracePt t="35729" x="4332288" y="3535363"/>
          <p14:tracePt t="35730" x="4303713" y="3519488"/>
          <p14:tracePt t="35731" x="4281488" y="3502025"/>
          <p14:tracePt t="35733" x="4259263" y="3490913"/>
          <p14:tracePt t="35733" x="4230688" y="3473450"/>
          <p14:tracePt t="35734" x="4208463" y="3462338"/>
          <p14:tracePt t="35735" x="4186238" y="3451225"/>
          <p14:tracePt t="35736" x="4164013" y="3435350"/>
          <p14:tracePt t="35737" x="4140200" y="3422650"/>
          <p14:tracePt t="35739" x="4106863" y="3406775"/>
          <p14:tracePt t="35740" x="4084638" y="3395663"/>
          <p14:tracePt t="35740" x="4062413" y="3378200"/>
          <p14:tracePt t="35741" x="4040188" y="3367088"/>
          <p14:tracePt t="35742" x="4016375" y="3355975"/>
          <p14:tracePt t="35743" x="3989388" y="3333750"/>
          <p14:tracePt t="35744" x="3967163" y="3322638"/>
          <p14:tracePt t="35745" x="3938588" y="3311525"/>
          <p14:tracePt t="35746" x="3921125" y="3294063"/>
          <p14:tracePt t="35747" x="3892550" y="3282950"/>
          <p14:tracePt t="35748" x="3870325" y="3265488"/>
          <p14:tracePt t="35749" x="3848100" y="3254375"/>
          <p14:tracePt t="35750" x="3819525" y="3238500"/>
          <p14:tracePt t="35751" x="3797300" y="3221038"/>
          <p14:tracePt t="35752" x="3775075" y="3209925"/>
          <p14:tracePt t="35753" x="3752850" y="3192463"/>
          <p14:tracePt t="35754" x="3730625" y="3181350"/>
          <p14:tracePt t="35755" x="3702050" y="3165475"/>
          <p14:tracePt t="35756" x="3679825" y="3148013"/>
          <p14:tracePt t="35757" x="3657600" y="3136900"/>
          <p14:tracePt t="35758" x="3633788" y="3119438"/>
          <p14:tracePt t="35759" x="3611563" y="3103563"/>
          <p14:tracePt t="35761" x="3584575" y="3092450"/>
          <p14:tracePt t="35761" x="3560763" y="3074988"/>
          <p14:tracePt t="35762" x="3538538" y="3057525"/>
          <p14:tracePt t="35763" x="3509963" y="3035300"/>
          <p14:tracePt t="35764" x="3487738" y="3024188"/>
          <p14:tracePt t="35765" x="3460750" y="3006725"/>
          <p14:tracePt t="35766" x="3436938" y="2990850"/>
          <p14:tracePt t="35767" x="3414713" y="2973388"/>
          <p14:tracePt t="35768" x="3387725" y="2957513"/>
          <p14:tracePt t="35769" x="3359150" y="2940050"/>
          <p14:tracePt t="35770" x="3336925" y="2922588"/>
          <p14:tracePt t="35771" x="3313113" y="2906713"/>
          <p14:tracePt t="35772" x="3290888" y="2889250"/>
          <p14:tracePt t="35773" x="3268663" y="2871788"/>
          <p14:tracePt t="35775" x="3240088" y="2860675"/>
          <p14:tracePt t="35775" x="3213100" y="2838450"/>
          <p14:tracePt t="35776" x="3189288" y="2822575"/>
          <p14:tracePt t="35777" x="3167063" y="2809875"/>
          <p14:tracePt t="35778" x="3140075" y="2794000"/>
          <p14:tracePt t="35779" x="3116263" y="2776538"/>
          <p14:tracePt t="35780" x="3089275" y="2760663"/>
          <p14:tracePt t="35782" x="3067050" y="2743200"/>
          <p14:tracePt t="35782" x="3038475" y="2725738"/>
          <p14:tracePt t="35783" x="3016250" y="2714625"/>
          <p14:tracePt t="35784" x="2992438" y="2698750"/>
          <p14:tracePt t="35785" x="2965450" y="2676525"/>
          <p14:tracePt t="35787" x="2947988" y="2663825"/>
          <p14:tracePt t="35787" x="2925763" y="2647950"/>
          <p14:tracePt t="35788" x="2897188" y="2630488"/>
          <p14:tracePt t="35789" x="2874963" y="2614613"/>
          <p14:tracePt t="35790" x="2852738" y="2597150"/>
          <p14:tracePt t="35791" x="2835275" y="2586038"/>
          <p14:tracePt t="35793" x="2813050" y="2568575"/>
          <p14:tracePt t="35793" x="2784475" y="2546350"/>
          <p14:tracePt t="35794" x="2762250" y="2528888"/>
          <p14:tracePt t="35795" x="2740025" y="2517775"/>
          <p14:tracePt t="35796" x="2717800" y="2501900"/>
          <p14:tracePt t="35797" x="2695575" y="2484438"/>
          <p14:tracePt t="35798" x="2671763" y="2466975"/>
          <p14:tracePt t="35799" x="2644775" y="2451100"/>
          <p14:tracePt t="35801" x="2622550" y="2433638"/>
          <p14:tracePt t="35801" x="2605088" y="2417763"/>
          <p14:tracePt t="35802" x="2582863" y="2406650"/>
          <p14:tracePt t="35803" x="2560638" y="2389188"/>
          <p14:tracePt t="35804" x="2532063" y="2371725"/>
          <p14:tracePt t="35805" x="2520950" y="2360613"/>
          <p14:tracePt t="35806" x="2492375" y="2344738"/>
          <p14:tracePt t="35808" x="2474913" y="2327275"/>
          <p14:tracePt t="35809" x="2452688" y="2309813"/>
          <p14:tracePt t="35809" x="2430463" y="2298700"/>
          <p14:tracePt t="35810" x="2408238" y="2282825"/>
          <p14:tracePt t="35811" x="2386013" y="2265363"/>
          <p14:tracePt t="35812" x="2363788" y="2247900"/>
          <p14:tracePt t="35813" x="2339975" y="2232025"/>
          <p14:tracePt t="35815" x="2324100" y="2214563"/>
          <p14:tracePt t="35815" x="2301875" y="2203450"/>
          <p14:tracePt t="35816" x="2278063" y="2181225"/>
          <p14:tracePt t="35817" x="2255838" y="2170113"/>
          <p14:tracePt t="35818" x="2233613" y="2152650"/>
          <p14:tracePt t="35819" x="2211388" y="2136775"/>
          <p14:tracePt t="35820" x="2193925" y="2124075"/>
          <p14:tracePt t="35822" x="2171700" y="2108200"/>
          <p14:tracePt t="35822" x="2149475" y="2090738"/>
          <p14:tracePt t="35823" x="2127250" y="2079625"/>
          <p14:tracePt t="35824" x="2098675" y="2057400"/>
          <p14:tracePt t="35825" x="2076450" y="2046288"/>
          <p14:tracePt t="35826" x="2054225" y="2028825"/>
          <p14:tracePt t="35827" x="2030413" y="2012950"/>
          <p14:tracePt t="35829" x="2008188" y="1995488"/>
          <p14:tracePt t="35830" x="1981200" y="1978025"/>
          <p14:tracePt t="35830" x="1952625" y="1962150"/>
          <p14:tracePt t="35831" x="1935163" y="1944688"/>
          <p14:tracePt t="35832" x="1906588" y="1928813"/>
          <p14:tracePt t="35833" x="1884363" y="1911350"/>
          <p14:tracePt t="35834" x="1862138" y="1893888"/>
          <p14:tracePt t="35836" x="1833563" y="1878013"/>
          <p14:tracePt t="35837" x="1806575" y="1860550"/>
          <p14:tracePt t="35837" x="1782763" y="1843088"/>
          <p14:tracePt t="35838" x="1755775" y="1827213"/>
          <p14:tracePt t="35839" x="1733550" y="1809750"/>
          <p14:tracePt t="35840" x="1709738" y="1793875"/>
          <p14:tracePt t="35841" x="1676400" y="1770063"/>
          <p14:tracePt t="35843" x="1654175" y="1754188"/>
          <p14:tracePt t="35844" x="1625600" y="1736725"/>
          <p14:tracePt t="35844" x="1603375" y="1720850"/>
          <p14:tracePt t="35846" x="1574800" y="1703388"/>
          <p14:tracePt t="35846" x="1541463" y="1685925"/>
          <p14:tracePt t="35847" x="1524000" y="1670050"/>
          <p14:tracePt t="35848" x="1497013" y="1658938"/>
          <p14:tracePt t="35850" x="1468438" y="1635125"/>
          <p14:tracePt t="35851" x="1439863" y="1619250"/>
          <p14:tracePt t="35851" x="1412875" y="1601788"/>
          <p14:tracePt t="35852" x="1389063" y="1585913"/>
          <p14:tracePt t="35853" x="1362075" y="1562100"/>
          <p14:tracePt t="35854" x="1327150" y="1546225"/>
          <p14:tracePt t="35856" x="1300163" y="1528763"/>
          <p14:tracePt t="35857" x="1277938" y="1512888"/>
          <p14:tracePt t="35858" x="1249363" y="1489075"/>
          <p14:tracePt t="35858" x="1220788" y="1473200"/>
          <p14:tracePt t="35859" x="1187450" y="1450975"/>
          <p14:tracePt t="35860" x="1158875" y="1433513"/>
          <p14:tracePt t="35861" x="1130300" y="1416050"/>
          <p14:tracePt t="35862" x="1103313" y="1400175"/>
          <p14:tracePt t="35863" x="1074738" y="1382713"/>
          <p14:tracePt t="35865" x="1046163" y="1365250"/>
          <p14:tracePt t="35865" x="1017588" y="1349375"/>
          <p14:tracePt t="35866" x="984250" y="1327150"/>
          <p14:tracePt t="35867" x="955675" y="1309688"/>
          <p14:tracePt t="35868" x="928688" y="1292225"/>
          <p14:tracePt t="35869" x="900113" y="1276350"/>
          <p14:tracePt t="35870" x="871538" y="1258888"/>
          <p14:tracePt t="35872" x="838200" y="1236663"/>
          <p14:tracePt t="35872" x="809625" y="1219200"/>
          <p14:tracePt t="35873" x="782638" y="1196975"/>
          <p14:tracePt t="35874" x="758825" y="1181100"/>
          <p14:tracePt t="35875" x="731838" y="1163638"/>
          <p14:tracePt t="35876" x="703263" y="1146175"/>
          <p14:tracePt t="35877" x="674688" y="1130300"/>
          <p14:tracePt t="35878" x="652463" y="1112838"/>
          <p14:tracePt t="35879" x="619125" y="1090613"/>
          <p14:tracePt t="35880" x="596900" y="1073150"/>
          <p14:tracePt t="35881" x="568325" y="1057275"/>
          <p14:tracePt t="35882" x="539750" y="1046163"/>
          <p14:tracePt t="35883" x="517525" y="1022350"/>
          <p14:tracePt t="35884" x="488950" y="1006475"/>
          <p14:tracePt t="35886" x="461963" y="989013"/>
          <p14:tracePt t="35886" x="438150" y="973138"/>
          <p14:tracePt t="35892" x="314325" y="893763"/>
          <p14:tracePt t="35892" x="292100" y="876300"/>
          <p14:tracePt t="35893" x="276225" y="860425"/>
          <p14:tracePt t="35894" x="252413" y="842963"/>
          <p14:tracePt t="35895" x="230188" y="831850"/>
          <p14:tracePt t="35896" x="203200" y="809625"/>
          <p14:tracePt t="35898" x="179388" y="792163"/>
          <p14:tracePt t="35899" x="163513" y="781050"/>
          <p14:tracePt t="35899" x="146050" y="765175"/>
          <p14:tracePt t="35900" x="130175" y="752475"/>
          <p14:tracePt t="35901" x="106363" y="730250"/>
          <p14:tracePt t="35902" x="95250" y="719138"/>
          <p14:tracePt t="35903" x="79375" y="708025"/>
          <p14:tracePt t="35904" x="55563" y="692150"/>
          <p14:tracePt t="35905" x="44450" y="679450"/>
          <p14:tracePt t="35906" x="28575" y="663575"/>
          <p14:tracePt t="35907" x="17463" y="652463"/>
          <p14:tracePt t="35908" x="6350" y="6413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Orbital Regressor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Goal: Predict the shape of ellipse/orbit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Trained Data: JPL Horizon Ephemerides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Input: 45 features w/ Boruta selection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Output: 3 orbital parameters (E, A, 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BC3AE-27A3-8A25-77FA-2A1698C8A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11" y="4105223"/>
            <a:ext cx="5419989" cy="2309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CBD26F-5F6F-4959-6554-C6879DB8ABFE}"/>
              </a:ext>
            </a:extLst>
          </p:cNvPr>
          <p:cNvSpPr/>
          <p:nvPr/>
        </p:nvSpPr>
        <p:spPr>
          <a:xfrm>
            <a:off x="1117971" y="4001484"/>
            <a:ext cx="1719072" cy="2412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E2329-C50E-54A4-9B60-BA9DAA04F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7142" y="1554997"/>
            <a:ext cx="3820058" cy="388674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E43F4F-FD90-B02B-04AF-288D4419AD6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30.698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4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2"/>
    </mc:Choice>
    <mc:Fallback>
      <p:transition spd="slow" advTm="3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" x="2841625" y="3856038"/>
          <p14:tracePt t="44" x="2841625" y="3851275"/>
          <p14:tracePt t="49" x="2835275" y="3851275"/>
          <p14:tracePt t="53" x="2835275" y="3844925"/>
          <p14:tracePt t="55" x="2830513" y="3844925"/>
          <p14:tracePt t="59" x="2824163" y="3838575"/>
          <p14:tracePt t="64" x="2819400" y="3838575"/>
          <p14:tracePt t="65" x="2819400" y="3833813"/>
          <p14:tracePt t="68" x="2813050" y="3833813"/>
          <p14:tracePt t="69" x="2813050" y="3827463"/>
          <p14:tracePt t="72" x="2806700" y="3822700"/>
          <p14:tracePt t="76" x="2801938" y="3816350"/>
          <p14:tracePt t="79" x="2801938" y="3811588"/>
          <p14:tracePt t="79" x="2795588" y="3811588"/>
          <p14:tracePt t="80" x="2795588" y="3805238"/>
          <p14:tracePt t="81" x="2790825" y="3805238"/>
          <p14:tracePt t="84" x="2790825" y="3800475"/>
          <p14:tracePt t="84" x="2784475" y="3800475"/>
          <p14:tracePt t="87" x="2784475" y="3794125"/>
          <p14:tracePt t="88" x="2779713" y="3794125"/>
          <p14:tracePt t="90" x="2779713" y="3789363"/>
          <p14:tracePt t="91" x="2773363" y="3783013"/>
          <p14:tracePt t="93" x="2773363" y="3778250"/>
          <p14:tracePt t="95" x="2768600" y="3778250"/>
          <p14:tracePt t="96" x="2768600" y="3771900"/>
          <p14:tracePt t="98" x="2768600" y="3765550"/>
          <p14:tracePt t="99" x="2762250" y="3765550"/>
          <p14:tracePt t="99" x="2762250" y="3760788"/>
          <p14:tracePt t="100" x="2757488" y="3760788"/>
          <p14:tracePt t="103" x="2757488" y="3754438"/>
          <p14:tracePt t="104" x="2751138" y="3749675"/>
          <p14:tracePt t="106" x="2751138" y="3743325"/>
          <p14:tracePt t="106" x="2746375" y="3743325"/>
          <p14:tracePt t="107" x="2746375" y="3738563"/>
          <p14:tracePt t="110" x="2740025" y="3732213"/>
          <p14:tracePt t="111" x="2740025" y="3727450"/>
          <p14:tracePt t="113" x="2733675" y="3721100"/>
          <p14:tracePt t="113" x="2733675" y="3716338"/>
          <p14:tracePt t="116" x="2728913" y="3709988"/>
          <p14:tracePt t="117" x="2728913" y="3705225"/>
          <p14:tracePt t="117" x="2722563" y="3698875"/>
          <p14:tracePt t="119" x="2717800" y="3698875"/>
          <p14:tracePt t="120" x="2717800" y="3692525"/>
          <p14:tracePt t="121" x="2711450" y="3687763"/>
          <p14:tracePt t="121" x="2711450" y="3681413"/>
          <p14:tracePt t="122" x="2706688" y="3676650"/>
          <p14:tracePt t="123" x="2700338" y="3670300"/>
          <p14:tracePt t="124" x="2700338" y="3665538"/>
          <p14:tracePt t="126" x="2695575" y="3659188"/>
          <p14:tracePt t="127" x="2689225" y="3654425"/>
          <p14:tracePt t="127" x="2684463" y="3648075"/>
          <p14:tracePt t="128" x="2678113" y="3643313"/>
          <p14:tracePt t="129" x="2671763" y="3636963"/>
          <p14:tracePt t="130" x="2667000" y="3630613"/>
          <p14:tracePt t="131" x="2660650" y="3625850"/>
          <p14:tracePt t="133" x="2655888" y="3614738"/>
          <p14:tracePt t="134" x="2644775" y="3608388"/>
          <p14:tracePt t="134" x="2638425" y="3597275"/>
          <p14:tracePt t="135" x="2633663" y="3592513"/>
          <p14:tracePt t="136" x="2627313" y="3586163"/>
          <p14:tracePt t="137" x="2622550" y="3581400"/>
          <p14:tracePt t="138" x="2609850" y="3570288"/>
          <p14:tracePt t="140" x="2605088" y="3557588"/>
          <p14:tracePt t="141" x="2593975" y="3552825"/>
          <p14:tracePt t="141" x="2582863" y="3541713"/>
          <p14:tracePt t="142" x="2571750" y="3530600"/>
          <p14:tracePt t="144" x="2565400" y="3524250"/>
          <p14:tracePt t="145" x="2554288" y="3513138"/>
          <p14:tracePt t="145" x="2543175" y="3502025"/>
          <p14:tracePt t="147" x="2525713" y="3490913"/>
          <p14:tracePt t="148" x="2514600" y="3479800"/>
          <p14:tracePt t="148" x="2503488" y="3462338"/>
          <p14:tracePt t="149" x="2492375" y="3451225"/>
          <p14:tracePt t="151" x="2481263" y="3440113"/>
          <p14:tracePt t="151" x="2459038" y="3422650"/>
          <p14:tracePt t="152" x="2447925" y="3411538"/>
          <p14:tracePt t="154" x="2436813" y="3400425"/>
          <p14:tracePt t="155" x="2413000" y="3378200"/>
          <p14:tracePt t="155" x="2401888" y="3362325"/>
          <p14:tracePt t="156" x="2386013" y="3344863"/>
          <p14:tracePt t="157" x="2368550" y="3333750"/>
          <p14:tracePt t="158" x="2351088" y="3311525"/>
          <p14:tracePt t="159" x="2328863" y="3294063"/>
          <p14:tracePt t="160" x="2306638" y="3271838"/>
          <p14:tracePt t="162" x="2289175" y="3254375"/>
          <p14:tracePt t="163" x="2273300" y="3232150"/>
          <p14:tracePt t="163" x="2251075" y="3214688"/>
          <p14:tracePt t="164" x="2227263" y="3192463"/>
          <p14:tracePt t="165" x="2200275" y="3170238"/>
          <p14:tracePt t="167" x="2178050" y="3148013"/>
          <p14:tracePt t="168" x="2154238" y="3130550"/>
          <p14:tracePt t="169" x="2132013" y="3108325"/>
          <p14:tracePt t="169" x="2109788" y="3086100"/>
          <p14:tracePt t="170" x="2076450" y="3057525"/>
          <p14:tracePt t="171" x="2058988" y="3041650"/>
          <p14:tracePt t="172" x="2025650" y="3013075"/>
          <p14:tracePt t="173" x="1997075" y="2990850"/>
          <p14:tracePt t="175" x="1968500" y="2968625"/>
          <p14:tracePt t="176" x="1941513" y="2944813"/>
          <p14:tracePt t="177" x="1912938" y="2922588"/>
          <p14:tracePt t="177" x="1879600" y="2895600"/>
          <p14:tracePt t="178" x="1851025" y="2871788"/>
          <p14:tracePt t="180" x="1822450" y="2855913"/>
          <p14:tracePt t="180" x="1795463" y="2833688"/>
          <p14:tracePt t="182" x="1766888" y="2809875"/>
          <p14:tracePt t="183" x="1738313" y="2787650"/>
          <p14:tracePt t="183" x="1704975" y="2760663"/>
          <p14:tracePt t="184" x="1676400" y="2736850"/>
          <p14:tracePt t="185" x="1647825" y="2714625"/>
          <p14:tracePt t="186" x="1620838" y="2692400"/>
          <p14:tracePt t="187" x="1592263" y="2676525"/>
          <p14:tracePt t="189" x="1563688" y="2652713"/>
          <p14:tracePt t="190" x="1541463" y="2630488"/>
          <p14:tracePt t="190" x="1501775" y="2601913"/>
          <p14:tracePt t="191" x="1479550" y="2579688"/>
          <p14:tracePt t="192" x="1450975" y="2557463"/>
          <p14:tracePt t="193" x="1423988" y="2541588"/>
          <p14:tracePt t="194" x="1400175" y="2517775"/>
          <p14:tracePt t="196" x="1366838" y="2495550"/>
          <p14:tracePt t="197" x="1338263" y="2473325"/>
          <p14:tracePt t="197" x="1316038" y="2451100"/>
          <p14:tracePt t="199" x="1293813" y="2433638"/>
          <p14:tracePt t="199" x="1265238" y="2411413"/>
          <p14:tracePt t="200" x="1243013" y="2389188"/>
          <p14:tracePt t="201" x="1220788" y="2371725"/>
          <p14:tracePt t="203" x="1192213" y="2349500"/>
          <p14:tracePt t="203" x="1165225" y="2327275"/>
          <p14:tracePt t="204" x="1141413" y="2305050"/>
          <p14:tracePt t="205" x="1119188" y="2287588"/>
          <p14:tracePt t="206" x="1096963" y="2265363"/>
          <p14:tracePt t="207" x="1074738" y="2247900"/>
          <p14:tracePt t="208" x="1046163" y="2225675"/>
          <p14:tracePt t="210" x="1030288" y="2209800"/>
          <p14:tracePt t="211" x="1006475" y="2185988"/>
          <p14:tracePt t="211" x="984250" y="2170113"/>
          <p14:tracePt t="212" x="968375" y="2152650"/>
          <p14:tracePt t="214" x="950913" y="2136775"/>
          <p14:tracePt t="214" x="928688" y="2119313"/>
          <p14:tracePt t="215" x="906463" y="2101850"/>
          <p14:tracePt t="217" x="889000" y="2085975"/>
          <p14:tracePt t="218" x="871538" y="2068513"/>
          <p14:tracePt t="218" x="855663" y="2051050"/>
          <p14:tracePt t="219" x="833438" y="2035175"/>
          <p14:tracePt t="220" x="815975" y="2017713"/>
          <p14:tracePt t="221" x="793750" y="2001838"/>
          <p14:tracePt t="223" x="782638" y="1990725"/>
          <p14:tracePt t="224" x="765175" y="1978025"/>
          <p14:tracePt t="224" x="747713" y="1962150"/>
          <p14:tracePt t="225" x="731838" y="1951038"/>
          <p14:tracePt t="226" x="714375" y="1939925"/>
          <p14:tracePt t="227" x="696913" y="1922463"/>
          <p14:tracePt t="228" x="681038" y="1905000"/>
          <p14:tracePt t="230" x="663575" y="1893888"/>
          <p14:tracePt t="231" x="647700" y="1882775"/>
          <p14:tracePt t="231" x="635000" y="1871663"/>
          <p14:tracePt t="233" x="619125" y="1860550"/>
          <p14:tracePt t="233" x="601663" y="1843088"/>
          <p14:tracePt t="234" x="585788" y="1831975"/>
          <p14:tracePt t="235" x="573088" y="1820863"/>
          <p14:tracePt t="237" x="561975" y="1809750"/>
          <p14:tracePt t="238" x="546100" y="1793875"/>
          <p14:tracePt t="238" x="534988" y="1781175"/>
          <p14:tracePt t="239" x="517525" y="1770063"/>
          <p14:tracePt t="240" x="512763" y="1758950"/>
          <p14:tracePt t="241" x="495300" y="1747838"/>
          <p14:tracePt t="242" x="484188" y="1736725"/>
          <p14:tracePt t="244" x="466725" y="1725613"/>
          <p14:tracePt t="245" x="455613" y="1714500"/>
          <p14:tracePt t="245" x="450850" y="1703388"/>
          <p14:tracePt t="246" x="433388" y="1692275"/>
          <p14:tracePt t="247" x="422275" y="1681163"/>
          <p14:tracePt t="248" x="411163" y="1670050"/>
          <p14:tracePt t="250" x="400050" y="1658938"/>
          <p14:tracePt t="251" x="388938" y="1647825"/>
          <p14:tracePt t="252" x="376238" y="1635125"/>
          <p14:tracePt t="252" x="365125" y="1630363"/>
          <p14:tracePt t="253" x="354013" y="1619250"/>
          <p14:tracePt t="254" x="349250" y="1608138"/>
          <p14:tracePt t="255" x="338138" y="1597025"/>
          <p14:tracePt t="256" x="327025" y="1590675"/>
          <p14:tracePt t="258" x="320675" y="1579563"/>
          <p14:tracePt t="259" x="309563" y="1568450"/>
          <p14:tracePt t="259" x="298450" y="1562100"/>
          <p14:tracePt t="260" x="292100" y="1550988"/>
          <p14:tracePt t="261" x="280988" y="1546225"/>
          <p14:tracePt t="262" x="276225" y="1539875"/>
          <p14:tracePt t="263" x="265113" y="1528763"/>
          <p14:tracePt t="265" x="258763" y="1524000"/>
          <p14:tracePt t="266" x="252413" y="1512888"/>
          <p14:tracePt t="266" x="241300" y="1506538"/>
          <p14:tracePt t="268" x="236538" y="1500188"/>
          <p14:tracePt t="268" x="230188" y="1489075"/>
          <p14:tracePt t="269" x="225425" y="1484313"/>
          <p14:tracePt t="270" x="219075" y="1477963"/>
          <p14:tracePt t="272" x="207963" y="1473200"/>
          <p14:tracePt t="273" x="207963" y="1466850"/>
          <p14:tracePt t="273" x="203200" y="1462088"/>
          <p14:tracePt t="274" x="196850" y="1455738"/>
          <p14:tracePt t="275" x="190500" y="1450975"/>
          <p14:tracePt t="276" x="185738" y="1444625"/>
          <p14:tracePt t="277" x="179388" y="1438275"/>
          <p14:tracePt t="278" x="174625" y="1433513"/>
          <p14:tracePt t="281" x="168275" y="1427163"/>
          <p14:tracePt t="283" x="163513" y="1422400"/>
          <p14:tracePt t="283" x="157163" y="1422400"/>
          <p14:tracePt t="285" x="157163" y="1416050"/>
          <p14:tracePt t="285" x="152400" y="1416050"/>
          <p14:tracePt t="287" x="152400" y="1411288"/>
          <p14:tracePt t="288" x="146050" y="1411288"/>
          <p14:tracePt t="289" x="146050" y="1404938"/>
          <p14:tracePt t="292" x="146050" y="1400175"/>
          <p14:tracePt t="293" x="141288" y="1400175"/>
          <p14:tracePt t="297" x="141288" y="1393825"/>
          <p14:tracePt t="309" x="134938" y="1393825"/>
          <p14:tracePt t="471" x="141288" y="1393825"/>
          <p14:tracePt t="473" x="141288" y="1389063"/>
          <p14:tracePt t="477" x="146050" y="1389063"/>
          <p14:tracePt t="479" x="146050" y="1382713"/>
          <p14:tracePt t="480" x="152400" y="1382713"/>
          <p14:tracePt t="482" x="157163" y="1377950"/>
          <p14:tracePt t="484" x="163513" y="1371600"/>
          <p14:tracePt t="486" x="163513" y="1365250"/>
          <p14:tracePt t="487" x="168275" y="1365250"/>
          <p14:tracePt t="488" x="168275" y="1360488"/>
          <p14:tracePt t="488" x="174625" y="1360488"/>
          <p14:tracePt t="491" x="179388" y="1354138"/>
          <p14:tracePt t="493" x="179388" y="1349375"/>
          <p14:tracePt t="494" x="185738" y="1349375"/>
          <p14:tracePt t="495" x="190500" y="1349375"/>
          <p14:tracePt t="495" x="190500" y="1343025"/>
          <p14:tracePt t="498" x="196850" y="1338263"/>
          <p14:tracePt t="501" x="203200" y="1331913"/>
          <p14:tracePt t="502" x="203200" y="1327150"/>
          <p14:tracePt t="502" x="207963" y="1327150"/>
          <p14:tracePt t="505" x="214313" y="1320800"/>
          <p14:tracePt t="507" x="214313" y="1316038"/>
          <p14:tracePt t="508" x="219075" y="1316038"/>
          <p14:tracePt t="508" x="219075" y="1309688"/>
          <p14:tracePt t="509" x="225425" y="1309688"/>
          <p14:tracePt t="510" x="225425" y="1304925"/>
          <p14:tracePt t="513" x="230188" y="1304925"/>
          <p14:tracePt t="513" x="230188" y="1298575"/>
          <p14:tracePt t="515" x="236538" y="1292225"/>
          <p14:tracePt t="517" x="241300" y="1287463"/>
          <p14:tracePt t="518" x="241300" y="1281113"/>
          <p14:tracePt t="520" x="247650" y="1281113"/>
          <p14:tracePt t="520" x="247650" y="1276350"/>
          <p14:tracePt t="523" x="252413" y="1270000"/>
          <p14:tracePt t="526" x="258763" y="1265238"/>
          <p14:tracePt t="528" x="258763" y="1258888"/>
          <p14:tracePt t="529" x="265113" y="1258888"/>
          <p14:tracePt t="530" x="265113" y="1254125"/>
          <p14:tracePt t="532" x="269875" y="1247775"/>
          <p14:tracePt t="534" x="269875" y="1243013"/>
          <p14:tracePt t="536" x="276225" y="1243013"/>
          <p14:tracePt t="536" x="276225" y="1236663"/>
          <p14:tracePt t="539" x="280988" y="1236663"/>
          <p14:tracePt t="541" x="280988" y="1230313"/>
          <p14:tracePt t="544" x="280988" y="1225550"/>
          <p14:tracePt t="547" x="280988" y="1219200"/>
          <p14:tracePt t="549" x="287338" y="1219200"/>
          <p14:tracePt t="553" x="287338" y="1214438"/>
          <p14:tracePt t="557" x="292100" y="1214438"/>
          <p14:tracePt t="558" x="292100" y="1208088"/>
          <p14:tracePt t="561" x="298450" y="1208088"/>
          <p14:tracePt t="563" x="298450" y="1203325"/>
          <p14:tracePt t="564" x="303213" y="1203325"/>
          <p14:tracePt t="567" x="303213" y="1196975"/>
          <p14:tracePt t="568" x="309563" y="1196975"/>
          <p14:tracePt t="572" x="314325" y="1196975"/>
          <p14:tracePt t="572" x="314325" y="1192213"/>
          <p14:tracePt t="576" x="314325" y="1185863"/>
          <p14:tracePt t="577" x="320675" y="1185863"/>
          <p14:tracePt t="581" x="327025" y="1185863"/>
          <p14:tracePt t="582" x="327025" y="1181100"/>
          <p14:tracePt t="584" x="331788" y="1181100"/>
          <p14:tracePt t="584" x="338138" y="1181100"/>
          <p14:tracePt t="588" x="342900" y="1181100"/>
          <p14:tracePt t="589" x="342900" y="1174750"/>
          <p14:tracePt t="591" x="349250" y="1174750"/>
          <p14:tracePt t="595" x="354013" y="1169988"/>
          <p14:tracePt t="598" x="360363" y="1169988"/>
          <p14:tracePt t="600" x="365125" y="1163638"/>
          <p14:tracePt t="602" x="371475" y="1163638"/>
          <p14:tracePt t="606" x="376238" y="1163638"/>
          <p14:tracePt t="608" x="376238" y="1157288"/>
          <p14:tracePt t="614" x="382588" y="1157288"/>
          <p14:tracePt t="621" x="388938" y="1152525"/>
          <p14:tracePt t="630" x="388938" y="1146175"/>
          <p14:tracePt t="631" x="393700" y="1146175"/>
          <p14:tracePt t="689" x="393700" y="1152525"/>
          <p14:tracePt t="733" x="393700" y="1157288"/>
          <p14:tracePt t="758" x="393700" y="1163638"/>
          <p14:tracePt t="773" x="393700" y="1169988"/>
          <p14:tracePt t="898" x="393700" y="1163638"/>
          <p14:tracePt t="934" x="393700" y="1157288"/>
          <p14:tracePt t="1089" x="400050" y="1157288"/>
          <p14:tracePt t="1100" x="404813" y="1157288"/>
          <p14:tracePt t="1232" x="411163" y="1157288"/>
          <p14:tracePt t="1240" x="415925" y="1157288"/>
          <p14:tracePt t="1245" x="422275" y="1157288"/>
          <p14:tracePt t="1250" x="427038" y="1157288"/>
          <p14:tracePt t="1257" x="433388" y="1157288"/>
          <p14:tracePt t="1262" x="438150" y="1157288"/>
          <p14:tracePt t="1267" x="444500" y="1157288"/>
          <p14:tracePt t="1272" x="450850" y="1157288"/>
          <p14:tracePt t="1275" x="455613" y="1157288"/>
          <p14:tracePt t="1278" x="461963" y="1163638"/>
          <p14:tracePt t="1281" x="466725" y="1163638"/>
          <p14:tracePt t="1284" x="473075" y="1163638"/>
          <p14:tracePt t="1287" x="477838" y="1163638"/>
          <p14:tracePt t="1290" x="484188" y="1163638"/>
          <p14:tracePt t="1293" x="488950" y="1163638"/>
          <p14:tracePt t="1296" x="495300" y="1163638"/>
          <p14:tracePt t="1299" x="500063" y="1163638"/>
          <p14:tracePt t="1301" x="500063" y="1169988"/>
          <p14:tracePt t="1302" x="506413" y="1169988"/>
          <p14:tracePt t="1305" x="512763" y="1169988"/>
          <p14:tracePt t="1307" x="517525" y="1169988"/>
          <p14:tracePt t="1310" x="523875" y="1169988"/>
          <p14:tracePt t="1313" x="528638" y="1169988"/>
          <p14:tracePt t="1316" x="534988" y="1169988"/>
          <p14:tracePt t="1320" x="539750" y="1169988"/>
          <p14:tracePt t="1323" x="546100" y="1169988"/>
          <p14:tracePt t="1325" x="550863" y="1169988"/>
          <p14:tracePt t="1328" x="557213" y="1169988"/>
          <p14:tracePt t="1329" x="561975" y="1169988"/>
          <p14:tracePt t="1334" x="568325" y="1169988"/>
          <p14:tracePt t="1337" x="573088" y="1169988"/>
          <p14:tracePt t="1340" x="579438" y="1169988"/>
          <p14:tracePt t="1343" x="585788" y="1169988"/>
          <p14:tracePt t="1343" x="590550" y="1169988"/>
          <p14:tracePt t="1347" x="596900" y="1169988"/>
          <p14:tracePt t="1350" x="601663" y="1169988"/>
          <p14:tracePt t="1352" x="608013" y="1169988"/>
          <p14:tracePt t="1354" x="612775" y="1169988"/>
          <p14:tracePt t="1356" x="619125" y="1169988"/>
          <p14:tracePt t="1358" x="623888" y="1169988"/>
          <p14:tracePt t="1358" x="630238" y="1169988"/>
          <p14:tracePt t="1360" x="635000" y="1169988"/>
          <p14:tracePt t="1362" x="641350" y="1169988"/>
          <p14:tracePt t="1364" x="647700" y="1169988"/>
          <p14:tracePt t="1366" x="652463" y="1169988"/>
          <p14:tracePt t="1366" x="658813" y="1169988"/>
          <p14:tracePt t="1367" x="663575" y="1169988"/>
          <p14:tracePt t="1369" x="669925" y="1169988"/>
          <p14:tracePt t="1370" x="674688" y="1169988"/>
          <p14:tracePt t="1371" x="681038" y="1169988"/>
          <p14:tracePt t="1372" x="685800" y="1169988"/>
          <p14:tracePt t="1373" x="696913" y="1169988"/>
          <p14:tracePt t="1376" x="703263" y="1169988"/>
          <p14:tracePt t="1377" x="709613" y="1169988"/>
          <p14:tracePt t="1378" x="714375" y="1169988"/>
          <p14:tracePt t="1378" x="725488" y="1169988"/>
          <p14:tracePt t="1379" x="731838" y="1169988"/>
          <p14:tracePt t="1380" x="736600" y="1169988"/>
          <p14:tracePt t="1381" x="742950" y="1169988"/>
          <p14:tracePt t="1383" x="747713" y="1169988"/>
          <p14:tracePt t="1384" x="754063" y="1169988"/>
          <p14:tracePt t="1385" x="758825" y="1169988"/>
          <p14:tracePt t="1385" x="771525" y="1169988"/>
          <p14:tracePt t="1386" x="776288" y="1169988"/>
          <p14:tracePt t="1387" x="782638" y="1169988"/>
          <p14:tracePt t="1388" x="787400" y="1169988"/>
          <p14:tracePt t="1390" x="793750" y="1169988"/>
          <p14:tracePt t="1391" x="804863" y="1169988"/>
          <p14:tracePt t="1391" x="809625" y="1169988"/>
          <p14:tracePt t="1392" x="815975" y="1169988"/>
          <p14:tracePt t="1393" x="820738" y="1169988"/>
          <p14:tracePt t="1394" x="833438" y="1169988"/>
          <p14:tracePt t="1396" x="838200" y="1169988"/>
          <p14:tracePt t="1397" x="849313" y="1169988"/>
          <p14:tracePt t="1397" x="855663" y="1169988"/>
          <p14:tracePt t="1398" x="860425" y="1169988"/>
          <p14:tracePt t="1399" x="871538" y="1169988"/>
          <p14:tracePt t="1401" x="877888" y="1169988"/>
          <p14:tracePt t="1401" x="889000" y="1169988"/>
          <p14:tracePt t="1402" x="895350" y="1169988"/>
          <p14:tracePt t="1404" x="900113" y="1169988"/>
          <p14:tracePt t="1404" x="906463" y="1169988"/>
          <p14:tracePt t="1405" x="917575" y="1169988"/>
          <p14:tracePt t="1406" x="922338" y="1163638"/>
          <p14:tracePt t="1407" x="928688" y="1163638"/>
          <p14:tracePt t="1408" x="933450" y="1163638"/>
          <p14:tracePt t="1409" x="939800" y="1163638"/>
          <p14:tracePt t="1410" x="944563" y="1163638"/>
          <p14:tracePt t="1411" x="950913" y="1163638"/>
          <p14:tracePt t="1413" x="955675" y="1163638"/>
          <p14:tracePt t="1413" x="962025" y="1163638"/>
          <p14:tracePt t="1414" x="968375" y="1163638"/>
          <p14:tracePt t="1415" x="973138" y="1163638"/>
          <p14:tracePt t="1417" x="973138" y="1157288"/>
          <p14:tracePt t="1418" x="984250" y="1157288"/>
          <p14:tracePt t="1420" x="990600" y="1157288"/>
          <p14:tracePt t="1420" x="995363" y="1157288"/>
          <p14:tracePt t="1421" x="1001713" y="1157288"/>
          <p14:tracePt t="1424" x="1006475" y="1157288"/>
          <p14:tracePt t="1424" x="1012825" y="1157288"/>
          <p14:tracePt t="1425" x="1017588" y="1152525"/>
          <p14:tracePt t="1426" x="1023938" y="1152525"/>
          <p14:tracePt t="1427" x="1030288" y="1152525"/>
          <p14:tracePt t="1430" x="1035050" y="1152525"/>
          <p14:tracePt t="1430" x="1041400" y="1152525"/>
          <p14:tracePt t="1432" x="1041400" y="1146175"/>
          <p14:tracePt t="1432" x="1046163" y="1146175"/>
          <p14:tracePt t="1433" x="1052513" y="1146175"/>
          <p14:tracePt t="1435" x="1057275" y="1146175"/>
          <p14:tracePt t="1437" x="1063625" y="1146175"/>
          <p14:tracePt t="1437" x="1068388" y="1146175"/>
          <p14:tracePt t="1440" x="1074738" y="1146175"/>
          <p14:tracePt t="1442" x="1079500" y="1141413"/>
          <p14:tracePt t="1442" x="1085850" y="1141413"/>
          <p14:tracePt t="1443" x="1092200" y="1141413"/>
          <p14:tracePt t="1444" x="1096963" y="1141413"/>
          <p14:tracePt t="1447" x="1103313" y="1141413"/>
          <p14:tracePt t="1448" x="1108075" y="1141413"/>
          <p14:tracePt t="1449" x="1114425" y="1141413"/>
          <p14:tracePt t="1451" x="1119188" y="1141413"/>
          <p14:tracePt t="1453" x="1130300" y="1135063"/>
          <p14:tracePt t="1455" x="1136650" y="1135063"/>
          <p14:tracePt t="1455" x="1141413" y="1135063"/>
          <p14:tracePt t="1458" x="1147763" y="1135063"/>
          <p14:tracePt t="1459" x="1154113" y="1135063"/>
          <p14:tracePt t="1460" x="1158875" y="1135063"/>
          <p14:tracePt t="1460" x="1165225" y="1135063"/>
          <p14:tracePt t="1461" x="1169988" y="1135063"/>
          <p14:tracePt t="1464" x="1176338" y="1135063"/>
          <p14:tracePt t="1465" x="1181100" y="1135063"/>
          <p14:tracePt t="1466" x="1187450" y="1135063"/>
          <p14:tracePt t="1467" x="1192213" y="1130300"/>
          <p14:tracePt t="1467" x="1198563" y="1130300"/>
          <p14:tracePt t="1468" x="1203325" y="1130300"/>
          <p14:tracePt t="1469" x="1209675" y="1130300"/>
          <p14:tracePt t="1470" x="1216025" y="1130300"/>
          <p14:tracePt t="1471" x="1220788" y="1130300"/>
          <p14:tracePt t="1473" x="1227138" y="1130300"/>
          <p14:tracePt t="1474" x="1238250" y="1130300"/>
          <p14:tracePt t="1474" x="1243013" y="1130300"/>
          <p14:tracePt t="1475" x="1249363" y="1130300"/>
          <p14:tracePt t="1476" x="1254125" y="1130300"/>
          <p14:tracePt t="1477" x="1265238" y="1130300"/>
          <p14:tracePt t="1478" x="1277938" y="1130300"/>
          <p14:tracePt t="1480" x="1282700" y="1123950"/>
          <p14:tracePt t="1481" x="1289050" y="1123950"/>
          <p14:tracePt t="1481" x="1300163" y="1123950"/>
          <p14:tracePt t="1482" x="1311275" y="1123950"/>
          <p14:tracePt t="1484" x="1316038" y="1123950"/>
          <p14:tracePt t="1484" x="1327150" y="1123950"/>
          <p14:tracePt t="1486" x="1333500" y="1123950"/>
          <p14:tracePt t="1487" x="1338263" y="1123950"/>
          <p14:tracePt t="1488" x="1350963" y="1123950"/>
          <p14:tracePt t="1488" x="1362075" y="1123950"/>
          <p14:tracePt t="1489" x="1373188" y="1123950"/>
          <p14:tracePt t="1490" x="1384300" y="1123950"/>
          <p14:tracePt t="1491" x="1395413" y="1123950"/>
          <p14:tracePt t="1492" x="1400175" y="1123950"/>
          <p14:tracePt t="1494" x="1412875" y="1123950"/>
          <p14:tracePt t="1495" x="1423988" y="1123950"/>
          <p14:tracePt t="1496" x="1435100" y="1123950"/>
          <p14:tracePt t="1496" x="1439863" y="1123950"/>
          <p14:tracePt t="1497" x="1450975" y="1123950"/>
          <p14:tracePt t="1498" x="1462088" y="1119188"/>
          <p14:tracePt t="1499" x="1468438" y="1119188"/>
          <p14:tracePt t="1501" x="1485900" y="1119188"/>
          <p14:tracePt t="1502" x="1490663" y="1119188"/>
          <p14:tracePt t="1502" x="1501775" y="1119188"/>
          <p14:tracePt t="1503" x="1512888" y="1119188"/>
          <p14:tracePt t="1504" x="1524000" y="1119188"/>
          <p14:tracePt t="1505" x="1536700" y="1119188"/>
          <p14:tracePt t="1506" x="1547813" y="1119188"/>
          <p14:tracePt t="1508" x="1552575" y="1119188"/>
          <p14:tracePt t="1508" x="1570038" y="1119188"/>
          <p14:tracePt t="1509" x="1574800" y="1119188"/>
          <p14:tracePt t="1511" x="1585913" y="1119188"/>
          <p14:tracePt t="1511" x="1592263" y="1119188"/>
          <p14:tracePt t="1512" x="1603375" y="1119188"/>
          <p14:tracePt t="1513" x="1614488" y="1119188"/>
          <p14:tracePt t="1515" x="1620838" y="1119188"/>
          <p14:tracePt t="1515" x="1631950" y="1119188"/>
          <p14:tracePt t="1516" x="1636713" y="1119188"/>
          <p14:tracePt t="1518" x="1647825" y="1119188"/>
          <p14:tracePt t="1518" x="1654175" y="1119188"/>
          <p14:tracePt t="1519" x="1660525" y="1119188"/>
          <p14:tracePt t="1520" x="1665288" y="1119188"/>
          <p14:tracePt t="1522" x="1676400" y="1119188"/>
          <p14:tracePt t="1522" x="1682750" y="1119188"/>
          <p14:tracePt t="1523" x="1687513" y="1119188"/>
          <p14:tracePt t="1524" x="1693863" y="1119188"/>
          <p14:tracePt t="1525" x="1698625" y="1119188"/>
          <p14:tracePt t="1526" x="1704975" y="1119188"/>
          <p14:tracePt t="1527" x="1709738" y="1119188"/>
          <p14:tracePt t="1529" x="1716088" y="1119188"/>
          <p14:tracePt t="1529" x="1720850" y="1119188"/>
          <p14:tracePt t="1532" x="1727200" y="1119188"/>
          <p14:tracePt t="1532" x="1733550" y="1119188"/>
          <p14:tracePt t="1533" x="1738313" y="1119188"/>
          <p14:tracePt t="1534" x="1744663" y="1119188"/>
          <p14:tracePt t="1537" x="1749425" y="1119188"/>
          <p14:tracePt t="1537" x="1755775" y="1119188"/>
          <p14:tracePt t="1540" x="1760538" y="1119188"/>
          <p14:tracePt t="1542" x="1766888" y="1119188"/>
          <p14:tracePt t="1544" x="1771650" y="1119188"/>
          <p14:tracePt t="1546" x="1778000" y="1119188"/>
          <p14:tracePt t="1548" x="1782763" y="1119188"/>
          <p14:tracePt t="1551" x="1789113" y="1119188"/>
          <p14:tracePt t="1554" x="1795463" y="1119188"/>
          <p14:tracePt t="1557" x="1800225" y="1119188"/>
          <p14:tracePt t="1560" x="1806575" y="1119188"/>
          <p14:tracePt t="1563" x="1811338" y="1119188"/>
          <p14:tracePt t="1565" x="1817688" y="1119188"/>
          <p14:tracePt t="1568" x="1822450" y="1119188"/>
          <p14:tracePt t="1570" x="1828800" y="1119188"/>
          <p14:tracePt t="1572" x="1833563" y="1119188"/>
          <p14:tracePt t="1574" x="1839913" y="1119188"/>
          <p14:tracePt t="1577" x="1844675" y="1119188"/>
          <p14:tracePt t="1577" x="1851025" y="1119188"/>
          <p14:tracePt t="1578" x="1857375" y="1119188"/>
          <p14:tracePt t="1581" x="1862138" y="1119188"/>
          <p14:tracePt t="1581" x="1868488" y="1119188"/>
          <p14:tracePt t="1584" x="1873250" y="1119188"/>
          <p14:tracePt t="1584" x="1879600" y="1119188"/>
          <p14:tracePt t="1587" x="1884363" y="1119188"/>
          <p14:tracePt t="1588" x="1890713" y="1119188"/>
          <p14:tracePt t="1588" x="1895475" y="1119188"/>
          <p14:tracePt t="1589" x="1901825" y="1119188"/>
          <p14:tracePt t="1592" x="1906588" y="1119188"/>
          <p14:tracePt t="1592" x="1912938" y="1119188"/>
          <p14:tracePt t="1593" x="1919288" y="1119188"/>
          <p14:tracePt t="1595" x="1924050" y="1119188"/>
          <p14:tracePt t="1595" x="1930400" y="1119188"/>
          <p14:tracePt t="1596" x="1935163" y="1119188"/>
          <p14:tracePt t="1597" x="1941513" y="1119188"/>
          <p14:tracePt t="1600" x="1946275" y="1119188"/>
          <p14:tracePt t="1600" x="1952625" y="1119188"/>
          <p14:tracePt t="1601" x="1957388" y="1119188"/>
          <p14:tracePt t="1602" x="1963738" y="1119188"/>
          <p14:tracePt t="1603" x="1968500" y="1119188"/>
          <p14:tracePt t="1605" x="1974850" y="1119188"/>
          <p14:tracePt t="1606" x="1981200" y="1119188"/>
          <p14:tracePt t="1606" x="1985963" y="1119188"/>
          <p14:tracePt t="1609" x="1997075" y="1112838"/>
          <p14:tracePt t="1611" x="2003425" y="1112838"/>
          <p14:tracePt t="1612" x="2008188" y="1112838"/>
          <p14:tracePt t="1613" x="2014538" y="1112838"/>
          <p14:tracePt t="1613" x="2019300" y="1112838"/>
          <p14:tracePt t="1614" x="2025650" y="1112838"/>
          <p14:tracePt t="1617" x="2036763" y="1112838"/>
          <p14:tracePt t="1619" x="2041525" y="1112838"/>
          <p14:tracePt t="1620" x="2047875" y="1112838"/>
          <p14:tracePt t="1620" x="2054225" y="1112838"/>
          <p14:tracePt t="1623" x="2058988" y="1112838"/>
          <p14:tracePt t="1623" x="2065338" y="1112838"/>
          <p14:tracePt t="1624" x="2070100" y="1112838"/>
          <p14:tracePt t="1627" x="2076450" y="1112838"/>
          <p14:tracePt t="1627" x="2081213" y="1112838"/>
          <p14:tracePt t="1630" x="2087563" y="1112838"/>
          <p14:tracePt t="1631" x="2092325" y="1112838"/>
          <p14:tracePt t="1631" x="2098675" y="1112838"/>
          <p14:tracePt t="1634" x="2103438" y="1112838"/>
          <p14:tracePt t="1634" x="2109788" y="1112838"/>
          <p14:tracePt t="1637" x="2116138" y="1112838"/>
          <p14:tracePt t="1639" x="2120900" y="1112838"/>
          <p14:tracePt t="1641" x="2127250" y="1112838"/>
          <p14:tracePt t="1641" x="2132013" y="1112838"/>
          <p14:tracePt t="1644" x="2138363" y="1112838"/>
          <p14:tracePt t="1646" x="2143125" y="1112838"/>
          <p14:tracePt t="1648" x="2149475" y="1112838"/>
          <p14:tracePt t="1649" x="2154238" y="1112838"/>
          <p14:tracePt t="1653" x="2160588" y="1108075"/>
          <p14:tracePt t="1655" x="2165350" y="1108075"/>
          <p14:tracePt t="1657" x="2171700" y="1108075"/>
          <p14:tracePt t="1660" x="2178050" y="1108075"/>
          <p14:tracePt t="1662" x="2182813" y="1108075"/>
          <p14:tracePt t="1664" x="2189163" y="1108075"/>
          <p14:tracePt t="1668" x="2193925" y="1108075"/>
          <p14:tracePt t="1670" x="2193925" y="1101725"/>
          <p14:tracePt t="1672" x="2200275" y="1101725"/>
          <p14:tracePt t="1676" x="2205038" y="1101725"/>
          <p14:tracePt t="1682" x="2211388" y="1101725"/>
          <p14:tracePt t="1694" x="2216150" y="1101725"/>
          <p14:tracePt t="1712" x="2222500" y="1095375"/>
          <p14:tracePt t="1720" x="2222500" y="1090613"/>
          <p14:tracePt t="1722" x="2227263" y="1090613"/>
          <p14:tracePt t="1729" x="2233613" y="1084263"/>
          <p14:tracePt t="1738" x="2239963" y="1084263"/>
          <p14:tracePt t="1746" x="2239963" y="1079500"/>
          <p14:tracePt t="1760" x="2239963" y="1073150"/>
          <p14:tracePt t="1794" x="2233613" y="1073150"/>
          <p14:tracePt t="1798" x="2227263" y="1073150"/>
          <p14:tracePt t="1800" x="2222500" y="1073150"/>
          <p14:tracePt t="1803" x="2216150" y="1073150"/>
          <p14:tracePt t="1804" x="2211388" y="1073150"/>
          <p14:tracePt t="1804" x="2211388" y="1068388"/>
          <p14:tracePt t="1805" x="2205038" y="1068388"/>
          <p14:tracePt t="1807" x="2200275" y="1068388"/>
          <p14:tracePt t="1810" x="2193925" y="1068388"/>
          <p14:tracePt t="1812" x="2189163" y="1068388"/>
          <p14:tracePt t="1814" x="2182813" y="1068388"/>
          <p14:tracePt t="1815" x="2178050" y="1068388"/>
          <p14:tracePt t="1817" x="2171700" y="1068388"/>
          <p14:tracePt t="1818" x="2165350" y="1068388"/>
          <p14:tracePt t="1820" x="2160588" y="1068388"/>
          <p14:tracePt t="1820" x="2154238" y="1062038"/>
          <p14:tracePt t="1823" x="2149475" y="1062038"/>
          <p14:tracePt t="1823" x="2143125" y="1062038"/>
          <p14:tracePt t="1825" x="2138363" y="1062038"/>
          <p14:tracePt t="1825" x="2132013" y="1062038"/>
          <p14:tracePt t="1826" x="2127250" y="1062038"/>
          <p14:tracePt t="1828" x="2120900" y="1062038"/>
          <p14:tracePt t="1830" x="2116138" y="1062038"/>
          <p14:tracePt t="1830" x="2109788" y="1062038"/>
          <p14:tracePt t="1831" x="2103438" y="1062038"/>
          <p14:tracePt t="1832" x="2098675" y="1062038"/>
          <p14:tracePt t="1835" x="2092325" y="1062038"/>
          <p14:tracePt t="1835" x="2087563" y="1062038"/>
          <p14:tracePt t="1836" x="2081213" y="1062038"/>
          <p14:tracePt t="1837" x="2076450" y="1062038"/>
          <p14:tracePt t="1838" x="2070100" y="1062038"/>
          <p14:tracePt t="1839" x="2065338" y="1062038"/>
          <p14:tracePt t="1841" x="2058988" y="1057275"/>
          <p14:tracePt t="1843" x="2054225" y="1057275"/>
          <p14:tracePt t="1843" x="2047875" y="1057275"/>
          <p14:tracePt t="1844" x="2041525" y="1057275"/>
          <p14:tracePt t="1845" x="2036763" y="1057275"/>
          <p14:tracePt t="1846" x="2030413" y="1057275"/>
          <p14:tracePt t="1848" x="2025650" y="1057275"/>
          <p14:tracePt t="1849" x="2019300" y="1057275"/>
          <p14:tracePt t="1849" x="2014538" y="1057275"/>
          <p14:tracePt t="1850" x="2008188" y="1057275"/>
          <p14:tracePt t="1851" x="1997075" y="1057275"/>
          <p14:tracePt t="1852" x="1992313" y="1057275"/>
          <p14:tracePt t="1853" x="1985963" y="1057275"/>
          <p14:tracePt t="1855" x="1981200" y="1057275"/>
          <p14:tracePt t="1856" x="1974850" y="1057275"/>
          <p14:tracePt t="1856" x="1968500" y="1057275"/>
          <p14:tracePt t="1857" x="1963738" y="1057275"/>
          <p14:tracePt t="1858" x="1952625" y="1057275"/>
          <p14:tracePt t="1859" x="1946275" y="1057275"/>
          <p14:tracePt t="1860" x="1941513" y="1057275"/>
          <p14:tracePt t="1862" x="1935163" y="1057275"/>
          <p14:tracePt t="1862" x="1924050" y="1057275"/>
          <p14:tracePt t="1863" x="1919288" y="1057275"/>
          <p14:tracePt t="1864" x="1912938" y="1057275"/>
          <p14:tracePt t="1866" x="1906588" y="1057275"/>
          <p14:tracePt t="1866" x="1901825" y="1057275"/>
          <p14:tracePt t="1867" x="1890713" y="1057275"/>
          <p14:tracePt t="1869" x="1884363" y="1057275"/>
          <p14:tracePt t="1870" x="1873250" y="1057275"/>
          <p14:tracePt t="1870" x="1868488" y="1057275"/>
          <p14:tracePt t="1871" x="1862138" y="1057275"/>
          <p14:tracePt t="1872" x="1851025" y="1057275"/>
          <p14:tracePt t="1873" x="1844675" y="1057275"/>
          <p14:tracePt t="1874" x="1833563" y="1057275"/>
          <p14:tracePt t="1876" x="1828800" y="1057275"/>
          <p14:tracePt t="1876" x="1817688" y="1057275"/>
          <p14:tracePt t="1877" x="1811338" y="1057275"/>
          <p14:tracePt t="1878" x="1800225" y="1057275"/>
          <p14:tracePt t="1879" x="1795463" y="1057275"/>
          <p14:tracePt t="1880" x="1782763" y="1057275"/>
          <p14:tracePt t="1881" x="1778000" y="1057275"/>
          <p14:tracePt t="1883" x="1766888" y="1057275"/>
          <p14:tracePt t="1883" x="1760538" y="1057275"/>
          <p14:tracePt t="1884" x="1755775" y="1057275"/>
          <p14:tracePt t="1885" x="1744663" y="1057275"/>
          <p14:tracePt t="1886" x="1738313" y="1057275"/>
          <p14:tracePt t="1887" x="1727200" y="1057275"/>
          <p14:tracePt t="1888" x="1720850" y="1057275"/>
          <p14:tracePt t="1890" x="1716088" y="1057275"/>
          <p14:tracePt t="1890" x="1704975" y="1057275"/>
          <p14:tracePt t="1891" x="1698625" y="1057275"/>
          <p14:tracePt t="1892" x="1687513" y="1057275"/>
          <p14:tracePt t="1893" x="1682750" y="1057275"/>
          <p14:tracePt t="1894" x="1671638" y="1057275"/>
          <p14:tracePt t="1895" x="1665288" y="1057275"/>
          <p14:tracePt t="1897" x="1654175" y="1057275"/>
          <p14:tracePt t="1897" x="1647825" y="1057275"/>
          <p14:tracePt t="1898" x="1643063" y="1057275"/>
          <p14:tracePt t="1899" x="1631950" y="1057275"/>
          <p14:tracePt t="1901" x="1620838" y="1057275"/>
          <p14:tracePt t="1901" x="1614488" y="1057275"/>
          <p14:tracePt t="1902" x="1609725" y="1057275"/>
          <p14:tracePt t="1904" x="1598613" y="1062038"/>
          <p14:tracePt t="1904" x="1592263" y="1062038"/>
          <p14:tracePt t="1905" x="1581150" y="1062038"/>
          <p14:tracePt t="1906" x="1574800" y="1062038"/>
          <p14:tracePt t="1907" x="1570038" y="1062038"/>
          <p14:tracePt t="1908" x="1558925" y="1062038"/>
          <p14:tracePt t="1909" x="1552575" y="1062038"/>
          <p14:tracePt t="1910" x="1547813" y="1062038"/>
          <p14:tracePt t="1911" x="1541463" y="1062038"/>
          <p14:tracePt t="1912" x="1530350" y="1062038"/>
          <p14:tracePt t="1913" x="1524000" y="1062038"/>
          <p14:tracePt t="1914" x="1519238" y="1068388"/>
          <p14:tracePt t="1915" x="1512888" y="1068388"/>
          <p14:tracePt t="1916" x="1508125" y="1068388"/>
          <p14:tracePt t="1918" x="1501775" y="1068388"/>
          <p14:tracePt t="1918" x="1490663" y="1068388"/>
          <p14:tracePt t="1919" x="1485900" y="1068388"/>
          <p14:tracePt t="1920" x="1479550" y="1068388"/>
          <p14:tracePt t="1921" x="1474788" y="1068388"/>
          <p14:tracePt t="1922" x="1468438" y="1068388"/>
          <p14:tracePt t="1923" x="1462088" y="1068388"/>
          <p14:tracePt t="1925" x="1450975" y="1068388"/>
          <p14:tracePt t="1925" x="1446213" y="1068388"/>
          <p14:tracePt t="1926" x="1439863" y="1068388"/>
          <p14:tracePt t="1927" x="1435100" y="1068388"/>
          <p14:tracePt t="1928" x="1428750" y="1068388"/>
          <p14:tracePt t="1929" x="1417638" y="1068388"/>
          <p14:tracePt t="1930" x="1412875" y="1068388"/>
          <p14:tracePt t="1932" x="1406525" y="1068388"/>
          <p14:tracePt t="1932" x="1395413" y="1068388"/>
          <p14:tracePt t="1933" x="1389063" y="1068388"/>
          <p14:tracePt t="1935" x="1384300" y="1068388"/>
          <p14:tracePt t="1935" x="1373188" y="1068388"/>
          <p14:tracePt t="1936" x="1366838" y="1068388"/>
          <p14:tracePt t="1937" x="1362075" y="1068388"/>
          <p14:tracePt t="1939" x="1355725" y="1068388"/>
          <p14:tracePt t="1939" x="1344613" y="1068388"/>
          <p14:tracePt t="1940" x="1338263" y="1068388"/>
          <p14:tracePt t="1942" x="1327150" y="1068388"/>
          <p14:tracePt t="1944" x="1316038" y="1068388"/>
          <p14:tracePt t="1944" x="1311275" y="1068388"/>
          <p14:tracePt t="1946" x="1304925" y="1068388"/>
          <p14:tracePt t="1946" x="1293813" y="1068388"/>
          <p14:tracePt t="1947" x="1289050" y="1068388"/>
          <p14:tracePt t="1948" x="1282700" y="1068388"/>
          <p14:tracePt t="1950" x="1271588" y="1068388"/>
          <p14:tracePt t="1951" x="1265238" y="1068388"/>
          <p14:tracePt t="1951" x="1260475" y="1068388"/>
          <p14:tracePt t="1953" x="1254125" y="1068388"/>
          <p14:tracePt t="1953" x="1243013" y="1068388"/>
          <p14:tracePt t="1954" x="1238250" y="1068388"/>
          <p14:tracePt t="1955" x="1231900" y="1068388"/>
          <p14:tracePt t="1956" x="1227138" y="1068388"/>
          <p14:tracePt t="1957" x="1216025" y="1068388"/>
          <p14:tracePt t="1959" x="1209675" y="1068388"/>
          <p14:tracePt t="1960" x="1203325" y="1068388"/>
          <p14:tracePt t="1960" x="1198563" y="1068388"/>
          <p14:tracePt t="1961" x="1187450" y="1068388"/>
          <p14:tracePt t="1962" x="1181100" y="1068388"/>
          <p14:tracePt t="1963" x="1176338" y="1068388"/>
          <p14:tracePt t="1964" x="1169988" y="1068388"/>
          <p14:tracePt t="1966" x="1165225" y="1068388"/>
          <p14:tracePt t="1967" x="1158875" y="1068388"/>
          <p14:tracePt t="1967" x="1154113" y="1068388"/>
          <p14:tracePt t="1968" x="1141413" y="1068388"/>
          <p14:tracePt t="1970" x="1136650" y="1068388"/>
          <p14:tracePt t="1970" x="1130300" y="1068388"/>
          <p14:tracePt t="1971" x="1125538" y="1068388"/>
          <p14:tracePt t="1973" x="1119188" y="1068388"/>
          <p14:tracePt t="1974" x="1114425" y="1068388"/>
          <p14:tracePt t="1974" x="1108075" y="1068388"/>
          <p14:tracePt t="1975" x="1103313" y="1068388"/>
          <p14:tracePt t="1976" x="1096963" y="1068388"/>
          <p14:tracePt t="1977" x="1092200" y="1068388"/>
          <p14:tracePt t="1978" x="1085850" y="1068388"/>
          <p14:tracePt t="1980" x="1079500" y="1068388"/>
          <p14:tracePt t="1981" x="1074738" y="1068388"/>
          <p14:tracePt t="1981" x="1068388" y="1068388"/>
          <p14:tracePt t="1984" x="1063625" y="1062038"/>
          <p14:tracePt t="1984" x="1057275" y="1062038"/>
          <p14:tracePt t="1985" x="1052513" y="1062038"/>
          <p14:tracePt t="1987" x="1046163" y="1062038"/>
          <p14:tracePt t="1988" x="1041400" y="1062038"/>
          <p14:tracePt t="1989" x="1035050" y="1062038"/>
          <p14:tracePt t="1992" x="1030288" y="1062038"/>
          <p14:tracePt t="1994" x="1023938" y="1062038"/>
          <p14:tracePt t="1995" x="1017588" y="1062038"/>
          <p14:tracePt t="1997" x="1012825" y="1062038"/>
          <p14:tracePt t="2000" x="1006475" y="1062038"/>
          <p14:tracePt t="2002" x="1001713" y="1062038"/>
          <p14:tracePt t="2004" x="995363" y="1062038"/>
          <p14:tracePt t="2006" x="990600" y="1062038"/>
          <p14:tracePt t="2008" x="984250" y="1062038"/>
          <p14:tracePt t="2010" x="979488" y="1062038"/>
          <p14:tracePt t="2013" x="973138" y="1062038"/>
          <p14:tracePt t="2016" x="968375" y="1062038"/>
          <p14:tracePt t="2019" x="962025" y="1062038"/>
          <p14:tracePt t="2021" x="962025" y="1057275"/>
          <p14:tracePt t="2022" x="955675" y="1057275"/>
          <p14:tracePt t="2026" x="950913" y="1057275"/>
          <p14:tracePt t="2028" x="944563" y="1057275"/>
          <p14:tracePt t="2031" x="939800" y="1057275"/>
          <p14:tracePt t="2033" x="933450" y="1057275"/>
          <p14:tracePt t="2036" x="928688" y="1057275"/>
          <p14:tracePt t="2040" x="922338" y="1057275"/>
          <p14:tracePt t="2042" x="917575" y="1050925"/>
          <p14:tracePt t="2043" x="911225" y="1050925"/>
          <p14:tracePt t="2047" x="906463" y="1050925"/>
          <p14:tracePt t="2049" x="900113" y="1050925"/>
          <p14:tracePt t="2051" x="895350" y="1050925"/>
          <p14:tracePt t="2053" x="889000" y="1050925"/>
          <p14:tracePt t="2055" x="882650" y="1050925"/>
          <p14:tracePt t="2057" x="877888" y="1050925"/>
          <p14:tracePt t="2057" x="877888" y="1046163"/>
          <p14:tracePt t="2058" x="871538" y="1046163"/>
          <p14:tracePt t="2061" x="866775" y="1046163"/>
          <p14:tracePt t="2064" x="860425" y="1046163"/>
          <p14:tracePt t="2068" x="855663" y="1046163"/>
          <p14:tracePt t="2071" x="849313" y="1046163"/>
          <p14:tracePt t="2076" x="844550" y="1046163"/>
          <p14:tracePt t="2082" x="844550" y="1039813"/>
          <p14:tracePt t="2088" x="838200" y="1039813"/>
          <p14:tracePt t="2189" x="844550" y="1035050"/>
          <p14:tracePt t="2204" x="844550" y="1028700"/>
          <p14:tracePt t="2206" x="849313" y="1028700"/>
          <p14:tracePt t="2218" x="849313" y="1022350"/>
          <p14:tracePt t="2263" x="855663" y="1022350"/>
          <p14:tracePt t="2270" x="855663" y="1017588"/>
          <p14:tracePt t="2281" x="860425" y="1017588"/>
          <p14:tracePt t="2282" x="860425" y="1011238"/>
          <p14:tracePt t="2286" x="866775" y="1011238"/>
          <p14:tracePt t="2292" x="871538" y="1011238"/>
          <p14:tracePt t="2296" x="877888" y="1011238"/>
          <p14:tracePt t="2300" x="882650" y="1011238"/>
          <p14:tracePt t="2305" x="889000" y="1011238"/>
          <p14:tracePt t="2309" x="895350" y="1011238"/>
          <p14:tracePt t="2314" x="900113" y="1011238"/>
          <p14:tracePt t="2320" x="906463" y="1011238"/>
          <p14:tracePt t="2326" x="911225" y="1011238"/>
          <p14:tracePt t="2330" x="917575" y="1011238"/>
          <p14:tracePt t="2331" x="917575" y="1017588"/>
          <p14:tracePt t="2335" x="922338" y="1017588"/>
          <p14:tracePt t="2335" x="922338" y="1022350"/>
          <p14:tracePt t="2339" x="922338" y="1028700"/>
          <p14:tracePt t="2339" x="928688" y="1028700"/>
          <p14:tracePt t="2342" x="928688" y="1035050"/>
          <p14:tracePt t="2344" x="933450" y="1035050"/>
          <p14:tracePt t="2345" x="933450" y="1039813"/>
          <p14:tracePt t="2345" x="933450" y="1046163"/>
          <p14:tracePt t="2346" x="939800" y="1046163"/>
          <p14:tracePt t="2349" x="944563" y="1050925"/>
          <p14:tracePt t="2351" x="950913" y="1050925"/>
          <p14:tracePt t="2352" x="950913" y="1057275"/>
          <p14:tracePt t="2353" x="955675" y="1057275"/>
          <p14:tracePt t="2356" x="962025" y="1057275"/>
          <p14:tracePt t="2356" x="968375" y="1057275"/>
          <p14:tracePt t="2359" x="973138" y="1057275"/>
          <p14:tracePt t="2360" x="979488" y="1057275"/>
          <p14:tracePt t="2363" x="984250" y="1057275"/>
          <p14:tracePt t="2363" x="990600" y="1057275"/>
          <p14:tracePt t="2366" x="995363" y="1050925"/>
          <p14:tracePt t="2366" x="1001713" y="1050925"/>
          <p14:tracePt t="2367" x="1006475" y="1050925"/>
          <p14:tracePt t="2369" x="1006475" y="1046163"/>
          <p14:tracePt t="2370" x="1017588" y="1046163"/>
          <p14:tracePt t="2370" x="1023938" y="1046163"/>
          <p14:tracePt t="2371" x="1030288" y="1046163"/>
          <p14:tracePt t="2373" x="1030288" y="1039813"/>
          <p14:tracePt t="2373" x="1030288" y="1035050"/>
          <p14:tracePt t="2376" x="1030288" y="1028700"/>
          <p14:tracePt t="2607" x="1023938" y="1028700"/>
          <p14:tracePt t="2613" x="1017588" y="1028700"/>
          <p14:tracePt t="2615" x="1012825" y="1028700"/>
          <p14:tracePt t="2617" x="1006475" y="1028700"/>
          <p14:tracePt t="2617" x="1001713" y="1028700"/>
          <p14:tracePt t="2620" x="995363" y="1028700"/>
          <p14:tracePt t="2620" x="990600" y="1028700"/>
          <p14:tracePt t="2621" x="984250" y="1028700"/>
          <p14:tracePt t="2622" x="979488" y="1028700"/>
          <p14:tracePt t="2623" x="973138" y="1028700"/>
          <p14:tracePt t="2624" x="968375" y="1028700"/>
          <p14:tracePt t="2626" x="962025" y="1028700"/>
          <p14:tracePt t="2627" x="950913" y="1028700"/>
          <p14:tracePt t="2627" x="944563" y="1028700"/>
          <p14:tracePt t="2628" x="939800" y="1028700"/>
          <p14:tracePt t="2630" x="928688" y="1028700"/>
          <p14:tracePt t="2630" x="922338" y="1028700"/>
          <p14:tracePt t="2631" x="917575" y="1028700"/>
          <p14:tracePt t="2633" x="906463" y="1022350"/>
          <p14:tracePt t="2633" x="895350" y="1022350"/>
          <p14:tracePt t="2634" x="889000" y="1022350"/>
          <p14:tracePt t="2635" x="877888" y="1017588"/>
          <p14:tracePt t="2636" x="871538" y="1017588"/>
          <p14:tracePt t="2637" x="866775" y="1017588"/>
          <p14:tracePt t="2638" x="855663" y="1017588"/>
          <p14:tracePt t="2640" x="849313" y="1011238"/>
          <p14:tracePt t="2641" x="838200" y="1011238"/>
          <p14:tracePt t="2641" x="833438" y="1006475"/>
          <p14:tracePt t="2642" x="820738" y="1006475"/>
          <p14:tracePt t="2643" x="815975" y="1006475"/>
          <p14:tracePt t="2644" x="809625" y="1000125"/>
          <p14:tracePt t="2645" x="804863" y="1000125"/>
          <p14:tracePt t="2647" x="798513" y="1000125"/>
          <p14:tracePt t="2647" x="787400" y="1000125"/>
          <p14:tracePt t="2648" x="782638" y="995363"/>
          <p14:tracePt t="2650" x="776288" y="995363"/>
          <p14:tracePt t="2651" x="771525" y="995363"/>
          <p14:tracePt t="2653" x="765175" y="995363"/>
          <p14:tracePt t="2654" x="758825" y="989013"/>
          <p14:tracePt t="2656" x="754063" y="989013"/>
          <p14:tracePt t="2658" x="747713" y="989013"/>
          <p14:tracePt t="2662" x="742950" y="989013"/>
          <p14:tracePt t="2662" x="742950" y="984250"/>
          <p14:tracePt t="2760" x="736600" y="984250"/>
          <p14:tracePt t="2770" x="731838" y="984250"/>
          <p14:tracePt t="2773" x="731838" y="977900"/>
          <p14:tracePt t="2898" x="725488" y="977900"/>
          <p14:tracePt t="2912" x="725488" y="973138"/>
          <p14:tracePt t="2920" x="720725" y="973138"/>
          <p14:tracePt t="2927" x="714375" y="973138"/>
          <p14:tracePt t="2941" x="709613" y="973138"/>
          <p14:tracePt t="2969" x="703263" y="973138"/>
          <p14:tracePt t="2978" x="696913" y="973138"/>
          <p14:tracePt t="2982" x="692150" y="973138"/>
          <p14:tracePt t="2985" x="685800" y="973138"/>
          <p14:tracePt t="2987" x="681038" y="973138"/>
          <p14:tracePt t="2988" x="674688" y="977900"/>
          <p14:tracePt t="2990" x="669925" y="977900"/>
          <p14:tracePt t="2992" x="663575" y="977900"/>
          <p14:tracePt t="2992" x="658813" y="984250"/>
          <p14:tracePt t="2995" x="652463" y="984250"/>
          <p14:tracePt t="2995" x="647700" y="989013"/>
          <p14:tracePt t="2996" x="641350" y="989013"/>
          <p14:tracePt t="2999" x="635000" y="995363"/>
          <p14:tracePt t="2999" x="630238" y="995363"/>
          <p14:tracePt t="3002" x="623888" y="1000125"/>
          <p14:tracePt t="3004" x="619125" y="1000125"/>
          <p14:tracePt t="3005" x="612775" y="1006475"/>
          <p14:tracePt t="3008" x="608013" y="1006475"/>
          <p14:tracePt t="3008" x="601663" y="1011238"/>
          <p14:tracePt t="3011" x="596900" y="1011238"/>
          <p14:tracePt t="3011" x="596900" y="1017588"/>
          <p14:tracePt t="3012" x="590550" y="1017588"/>
          <p14:tracePt t="3015" x="585788" y="1017588"/>
          <p14:tracePt t="3015" x="585788" y="1022350"/>
          <p14:tracePt t="3016" x="579438" y="1022350"/>
          <p14:tracePt t="3017" x="579438" y="1028700"/>
          <p14:tracePt t="3020" x="573088" y="1028700"/>
          <p14:tracePt t="3020" x="568325" y="1035050"/>
          <p14:tracePt t="3022" x="561975" y="1039813"/>
          <p14:tracePt t="3023" x="557213" y="1046163"/>
          <p14:tracePt t="3024" x="557213" y="1050925"/>
          <p14:tracePt t="3025" x="550863" y="1050925"/>
          <p14:tracePt t="3026" x="550863" y="1057275"/>
          <p14:tracePt t="3027" x="546100" y="1057275"/>
          <p14:tracePt t="3028" x="539750" y="1062038"/>
          <p14:tracePt t="3029" x="539750" y="1068388"/>
          <p14:tracePt t="3030" x="534988" y="1073150"/>
          <p14:tracePt t="3031" x="528638" y="1079500"/>
          <p14:tracePt t="3032" x="523875" y="1079500"/>
          <p14:tracePt t="3033" x="523875" y="1084263"/>
          <p14:tracePt t="3034" x="517525" y="1090613"/>
          <p14:tracePt t="3037" x="512763" y="1095375"/>
          <p14:tracePt t="3037" x="506413" y="1101725"/>
          <p14:tracePt t="3040" x="500063" y="1108075"/>
          <p14:tracePt t="3041" x="495300" y="1112838"/>
          <p14:tracePt t="3041" x="495300" y="1119188"/>
          <p14:tracePt t="3042" x="488950" y="1123950"/>
          <p14:tracePt t="3043" x="484188" y="1130300"/>
          <p14:tracePt t="3044" x="484188" y="1135063"/>
          <p14:tracePt t="3045" x="477838" y="1141413"/>
          <p14:tracePt t="3046" x="473075" y="1146175"/>
          <p14:tracePt t="3047" x="473075" y="1152525"/>
          <p14:tracePt t="3048" x="466725" y="1157288"/>
          <p14:tracePt t="3049" x="461963" y="1163638"/>
          <p14:tracePt t="3050" x="455613" y="1169988"/>
          <p14:tracePt t="3051" x="450850" y="1174750"/>
          <p14:tracePt t="3052" x="450850" y="1181100"/>
          <p14:tracePt t="3053" x="444500" y="1185863"/>
          <p14:tracePt t="3054" x="438150" y="1192213"/>
          <p14:tracePt t="3055" x="433388" y="1203325"/>
          <p14:tracePt t="3057" x="427038" y="1208088"/>
          <p14:tracePt t="3057" x="422275" y="1214438"/>
          <p14:tracePt t="3058" x="422275" y="1219200"/>
          <p14:tracePt t="3059" x="415925" y="1225550"/>
          <p14:tracePt t="3060" x="411163" y="1230313"/>
          <p14:tracePt t="3061" x="404813" y="1236663"/>
          <p14:tracePt t="3062" x="400050" y="1243013"/>
          <p14:tracePt t="3064" x="400050" y="1247775"/>
          <p14:tracePt t="3064" x="388938" y="1254125"/>
          <p14:tracePt t="3065" x="388938" y="1258888"/>
          <p14:tracePt t="3066" x="382588" y="1270000"/>
          <p14:tracePt t="3067" x="376238" y="1276350"/>
          <p14:tracePt t="3070" x="371475" y="1281113"/>
          <p14:tracePt t="3071" x="365125" y="1287463"/>
          <p14:tracePt t="3071" x="365125" y="1298575"/>
          <p14:tracePt t="3072" x="360363" y="1304925"/>
          <p14:tracePt t="3073" x="354013" y="1309688"/>
          <p14:tracePt t="3074" x="349250" y="1316038"/>
          <p14:tracePt t="3075" x="342900" y="1320800"/>
          <p14:tracePt t="3077" x="342900" y="1331913"/>
          <p14:tracePt t="3077" x="338138" y="1338263"/>
          <p14:tracePt t="3078" x="331788" y="1343025"/>
          <p14:tracePt t="3079" x="327025" y="1354138"/>
          <p14:tracePt t="3080" x="320675" y="1360488"/>
          <p14:tracePt t="3081" x="314325" y="1365250"/>
          <p14:tracePt t="3082" x="314325" y="1377950"/>
          <p14:tracePt t="3084" x="309563" y="1382713"/>
          <p14:tracePt t="3085" x="303213" y="1389063"/>
          <p14:tracePt t="3085" x="298450" y="1393825"/>
          <p14:tracePt t="3087" x="298450" y="1400175"/>
          <p14:tracePt t="3087" x="292100" y="1404938"/>
          <p14:tracePt t="3088" x="287338" y="1411288"/>
          <p14:tracePt t="3089" x="287338" y="1416050"/>
          <p14:tracePt t="3091" x="280988" y="1422400"/>
          <p14:tracePt t="3092" x="276225" y="1427163"/>
          <p14:tracePt t="3092" x="269875" y="1433513"/>
          <p14:tracePt t="3093" x="269875" y="1438275"/>
          <p14:tracePt t="3095" x="265113" y="1444625"/>
          <p14:tracePt t="3095" x="258763" y="1450975"/>
          <p14:tracePt t="3096" x="258763" y="1455738"/>
          <p14:tracePt t="3098" x="252413" y="1462088"/>
          <p14:tracePt t="3099" x="252413" y="1466850"/>
          <p14:tracePt t="3099" x="247650" y="1473200"/>
          <p14:tracePt t="3100" x="241300" y="1477963"/>
          <p14:tracePt t="3101" x="236538" y="1484313"/>
          <p14:tracePt t="3102" x="236538" y="1489075"/>
          <p14:tracePt t="3103" x="230188" y="1489075"/>
          <p14:tracePt t="3105" x="225425" y="1495425"/>
          <p14:tracePt t="3106" x="225425" y="1500188"/>
          <p14:tracePt t="3106" x="219075" y="1506538"/>
          <p14:tracePt t="3107" x="214313" y="1512888"/>
          <p14:tracePt t="3108" x="207963" y="1517650"/>
          <p14:tracePt t="3109" x="203200" y="1524000"/>
          <p14:tracePt t="3110" x="203200" y="1528763"/>
          <p14:tracePt t="3112" x="196850" y="1535113"/>
          <p14:tracePt t="3113" x="190500" y="1539875"/>
          <p14:tracePt t="3113" x="190500" y="1546225"/>
          <p14:tracePt t="3114" x="185738" y="1550988"/>
          <p14:tracePt t="3115" x="179388" y="1557338"/>
          <p14:tracePt t="3116" x="179388" y="1562100"/>
          <p14:tracePt t="3117" x="174625" y="1562100"/>
          <p14:tracePt t="3119" x="168275" y="1568450"/>
          <p14:tracePt t="3120" x="168275" y="1573213"/>
          <p14:tracePt t="3120" x="163513" y="1579563"/>
          <p14:tracePt t="3121" x="163513" y="1585913"/>
          <p14:tracePt t="3122" x="157163" y="1590675"/>
          <p14:tracePt t="3123" x="152400" y="1597025"/>
          <p14:tracePt t="3126" x="146050" y="1601788"/>
          <p14:tracePt t="3127" x="146050" y="1608138"/>
          <p14:tracePt t="3127" x="141288" y="1612900"/>
          <p14:tracePt t="3128" x="134938" y="1612900"/>
          <p14:tracePt t="3129" x="134938" y="1624013"/>
          <p14:tracePt t="3130" x="130175" y="1624013"/>
          <p14:tracePt t="3131" x="130175" y="1630363"/>
          <p14:tracePt t="3133" x="123825" y="1635125"/>
          <p14:tracePt t="3135" x="117475" y="1641475"/>
          <p14:tracePt t="3135" x="117475" y="1647825"/>
          <p14:tracePt t="3136" x="112713" y="1647825"/>
          <p14:tracePt t="3137" x="106363" y="1658938"/>
          <p14:tracePt t="3140" x="101600" y="1663700"/>
          <p14:tracePt t="3140" x="101600" y="1670050"/>
          <p14:tracePt t="3141" x="95250" y="1674813"/>
          <p14:tracePt t="3142" x="90488" y="1681163"/>
          <p14:tracePt t="3145" x="84138" y="1685925"/>
          <p14:tracePt t="3147" x="79375" y="1692275"/>
          <p14:tracePt t="3148" x="79375" y="1697038"/>
          <p14:tracePt t="3150" x="73025" y="1703388"/>
          <p14:tracePt t="3152" x="68263" y="1708150"/>
          <p14:tracePt t="3153" x="61913" y="1714500"/>
          <p14:tracePt t="3156" x="61913" y="1720850"/>
          <p14:tracePt t="3156" x="55563" y="1720850"/>
          <p14:tracePt t="3157" x="55563" y="1725613"/>
          <p14:tracePt t="3158" x="50800" y="1731963"/>
          <p14:tracePt t="3162" x="44450" y="1736725"/>
          <p14:tracePt t="3164" x="39688" y="1736725"/>
          <p14:tracePt t="3164" x="39688" y="1743075"/>
          <p14:tracePt t="3166" x="33338" y="1743075"/>
          <p14:tracePt t="3166" x="33338" y="1747838"/>
          <p14:tracePt t="3169" x="28575" y="1747838"/>
          <p14:tracePt t="3169" x="22225" y="1754188"/>
          <p14:tracePt t="3172" x="17463" y="1754188"/>
          <p14:tracePt t="3172" x="17463" y="1758950"/>
          <p14:tracePt t="3173" x="11113" y="1758950"/>
          <p14:tracePt t="3176" x="6350" y="1765300"/>
          <p14:tracePt t="3178" x="0" y="1770063"/>
          <p14:tracePt t="3598" x="0" y="1725613"/>
          <p14:tracePt t="3599" x="6350" y="1725613"/>
          <p14:tracePt t="3602" x="11113" y="1725613"/>
          <p14:tracePt t="3604" x="17463" y="1720850"/>
          <p14:tracePt t="3606" x="22225" y="1720850"/>
          <p14:tracePt t="3609" x="28575" y="1720850"/>
          <p14:tracePt t="3609" x="28575" y="1714500"/>
          <p14:tracePt t="3612" x="33338" y="1714500"/>
          <p14:tracePt t="3616" x="39688" y="1714500"/>
          <p14:tracePt t="3620" x="44450" y="1714500"/>
          <p14:tracePt t="3624" x="50800" y="1708150"/>
          <p14:tracePt t="3627" x="55563" y="1708150"/>
          <p14:tracePt t="3631" x="61913" y="1708150"/>
          <p14:tracePt t="3633" x="68263" y="1708150"/>
          <p14:tracePt t="3635" x="73025" y="1708150"/>
          <p14:tracePt t="3637" x="79375" y="1708150"/>
          <p14:tracePt t="3639" x="84138" y="1703388"/>
          <p14:tracePt t="3642" x="90488" y="1703388"/>
          <p14:tracePt t="3644" x="95250" y="1703388"/>
          <p14:tracePt t="3646" x="101600" y="1703388"/>
          <p14:tracePt t="3648" x="106363" y="1703388"/>
          <p14:tracePt t="3650" x="112713" y="1703388"/>
          <p14:tracePt t="3653" x="117475" y="1703388"/>
          <p14:tracePt t="3654" x="123825" y="1703388"/>
          <p14:tracePt t="3655" x="123825" y="1697038"/>
          <p14:tracePt t="3658" x="130175" y="1697038"/>
          <p14:tracePt t="3660" x="134938" y="1697038"/>
          <p14:tracePt t="3662" x="141288" y="1697038"/>
          <p14:tracePt t="3664" x="146050" y="1697038"/>
          <p14:tracePt t="3665" x="146050" y="1692275"/>
          <p14:tracePt t="3667" x="152400" y="1692275"/>
          <p14:tracePt t="3670" x="157163" y="1692275"/>
          <p14:tracePt t="3673" x="163513" y="1692275"/>
          <p14:tracePt t="3676" x="168275" y="1692275"/>
          <p14:tracePt t="3676" x="174625" y="1692275"/>
          <p14:tracePt t="3680" x="179388" y="1692275"/>
          <p14:tracePt t="3680" x="179388" y="1685925"/>
          <p14:tracePt t="3682" x="185738" y="1685925"/>
          <p14:tracePt t="3686" x="190500" y="1685925"/>
          <p14:tracePt t="3689" x="196850" y="1685925"/>
          <p14:tracePt t="3692" x="196850" y="1681163"/>
          <p14:tracePt t="3692" x="203200" y="1681163"/>
          <p14:tracePt t="3693" x="207963" y="1681163"/>
          <p14:tracePt t="3696" x="214313" y="1681163"/>
          <p14:tracePt t="3700" x="219075" y="1681163"/>
          <p14:tracePt t="3703" x="225425" y="1681163"/>
          <p14:tracePt t="3705" x="230188" y="1681163"/>
          <p14:tracePt t="3708" x="236538" y="1681163"/>
          <p14:tracePt t="3709" x="236538" y="1674813"/>
          <p14:tracePt t="3711" x="241300" y="1674813"/>
          <p14:tracePt t="3711" x="247650" y="1674813"/>
          <p14:tracePt t="3715" x="252413" y="1674813"/>
          <p14:tracePt t="3719" x="258763" y="1674813"/>
          <p14:tracePt t="3723" x="265113" y="1674813"/>
          <p14:tracePt t="3727" x="269875" y="1670050"/>
          <p14:tracePt t="3873" x="276225" y="1670050"/>
          <p14:tracePt t="3888" x="280988" y="1670050"/>
          <p14:tracePt t="3896" x="287338" y="1670050"/>
          <p14:tracePt t="3907" x="292100" y="1670050"/>
          <p14:tracePt t="3908" x="292100" y="1674813"/>
          <p14:tracePt t="3913" x="298450" y="1674813"/>
          <p14:tracePt t="3920" x="303213" y="1674813"/>
          <p14:tracePt t="3925" x="309563" y="1674813"/>
          <p14:tracePt t="3936" x="314325" y="1674813"/>
          <p14:tracePt t="3943" x="314325" y="1681163"/>
          <p14:tracePt t="4476" x="320675" y="1681163"/>
          <p14:tracePt t="4504" x="327025" y="1681163"/>
          <p14:tracePt t="4688" x="331788" y="1681163"/>
          <p14:tracePt t="4724" x="338138" y="1681163"/>
          <p14:tracePt t="4729" x="342900" y="1681163"/>
          <p14:tracePt t="4734" x="349250" y="1681163"/>
          <p14:tracePt t="4737" x="354013" y="1681163"/>
          <p14:tracePt t="4740" x="360363" y="1681163"/>
          <p14:tracePt t="4744" x="365125" y="1681163"/>
          <p14:tracePt t="4747" x="371475" y="1681163"/>
          <p14:tracePt t="4753" x="376238" y="1681163"/>
          <p14:tracePt t="4758" x="382588" y="1681163"/>
          <p14:tracePt t="4762" x="388938" y="1681163"/>
          <p14:tracePt t="4764" x="393700" y="1681163"/>
          <p14:tracePt t="4766" x="400050" y="1681163"/>
          <p14:tracePt t="4770" x="404813" y="1681163"/>
          <p14:tracePt t="4775" x="411163" y="1681163"/>
          <p14:tracePt t="4779" x="415925" y="1681163"/>
          <p14:tracePt t="4784" x="422275" y="1681163"/>
          <p14:tracePt t="4784" x="422275" y="1674813"/>
          <p14:tracePt t="4785" x="427038" y="1674813"/>
          <p14:tracePt t="4791" x="433388" y="1674813"/>
          <p14:tracePt t="4796" x="438150" y="1674813"/>
          <p14:tracePt t="4801" x="444500" y="1674813"/>
          <p14:tracePt t="4809" x="450850" y="1674813"/>
          <p14:tracePt t="4819" x="450850" y="1670050"/>
          <p14:tracePt t="4820" x="455613" y="1670050"/>
          <p14:tracePt t="4966" x="461963" y="1670050"/>
          <p14:tracePt t="4975" x="466725" y="1670050"/>
          <p14:tracePt t="4980" x="473075" y="1670050"/>
          <p14:tracePt t="4986" x="477838" y="1670050"/>
          <p14:tracePt t="4990" x="484188" y="1670050"/>
          <p14:tracePt t="4994" x="488950" y="1670050"/>
          <p14:tracePt t="4998" x="495300" y="1670050"/>
          <p14:tracePt t="4999" x="500063" y="1670050"/>
          <p14:tracePt t="5004" x="506413" y="1670050"/>
          <p14:tracePt t="5007" x="512763" y="1670050"/>
          <p14:tracePt t="5009" x="517525" y="1670050"/>
          <p14:tracePt t="5012" x="523875" y="1670050"/>
          <p14:tracePt t="5013" x="528638" y="1670050"/>
          <p14:tracePt t="5016" x="534988" y="1670050"/>
          <p14:tracePt t="5020" x="539750" y="1670050"/>
          <p14:tracePt t="5022" x="546100" y="1670050"/>
          <p14:tracePt t="5026" x="550863" y="1670050"/>
          <p14:tracePt t="5030" x="557213" y="1670050"/>
          <p14:tracePt t="5037" x="561975" y="1670050"/>
          <p14:tracePt t="5046" x="568325" y="1670050"/>
          <p14:tracePt t="5057" x="573088" y="1670050"/>
          <p14:tracePt t="5063" x="579438" y="1670050"/>
          <p14:tracePt t="5066" x="585788" y="1670050"/>
          <p14:tracePt t="5069" x="590550" y="1670050"/>
          <p14:tracePt t="5071" x="596900" y="1670050"/>
          <p14:tracePt t="5074" x="601663" y="1670050"/>
          <p14:tracePt t="5074" x="608013" y="1674813"/>
          <p14:tracePt t="5075" x="612775" y="1674813"/>
          <p14:tracePt t="5078" x="619125" y="1674813"/>
          <p14:tracePt t="5078" x="623888" y="1674813"/>
          <p14:tracePt t="5080" x="630238" y="1674813"/>
          <p14:tracePt t="5081" x="635000" y="1674813"/>
          <p14:tracePt t="5082" x="647700" y="1674813"/>
          <p14:tracePt t="5084" x="652463" y="1674813"/>
          <p14:tracePt t="5086" x="658813" y="1674813"/>
          <p14:tracePt t="5086" x="663575" y="1681163"/>
          <p14:tracePt t="5088" x="674688" y="1681163"/>
          <p14:tracePt t="5088" x="681038" y="1681163"/>
          <p14:tracePt t="5089" x="685800" y="1681163"/>
          <p14:tracePt t="5091" x="692150" y="1681163"/>
          <p14:tracePt t="5092" x="696913" y="1681163"/>
          <p14:tracePt t="5092" x="703263" y="1681163"/>
          <p14:tracePt t="5093" x="709613" y="1681163"/>
          <p14:tracePt t="5094" x="714375" y="1681163"/>
          <p14:tracePt t="5095" x="720725" y="1681163"/>
          <p14:tracePt t="5097" x="731838" y="1681163"/>
          <p14:tracePt t="5098" x="736600" y="1681163"/>
          <p14:tracePt t="5098" x="742950" y="1685925"/>
          <p14:tracePt t="5099" x="747713" y="1685925"/>
          <p14:tracePt t="5100" x="754063" y="1685925"/>
          <p14:tracePt t="5101" x="758825" y="1685925"/>
          <p14:tracePt t="5103" x="771525" y="1685925"/>
          <p14:tracePt t="5105" x="776288" y="1685925"/>
          <p14:tracePt t="5106" x="787400" y="1685925"/>
          <p14:tracePt t="5106" x="793750" y="1685925"/>
          <p14:tracePt t="5107" x="798513" y="1685925"/>
          <p14:tracePt t="5108" x="804863" y="1685925"/>
          <p14:tracePt t="5109" x="809625" y="1685925"/>
          <p14:tracePt t="5110" x="815975" y="1685925"/>
          <p14:tracePt t="5112" x="820738" y="1685925"/>
          <p14:tracePt t="5113" x="827088" y="1685925"/>
          <p14:tracePt t="5113" x="833438" y="1685925"/>
          <p14:tracePt t="5115" x="838200" y="1692275"/>
          <p14:tracePt t="5116" x="844550" y="1692275"/>
          <p14:tracePt t="5117" x="849313" y="1692275"/>
          <p14:tracePt t="5120" x="860425" y="1697038"/>
          <p14:tracePt t="5122" x="866775" y="1697038"/>
          <p14:tracePt t="5124" x="871538" y="1697038"/>
          <p14:tracePt t="5126" x="877888" y="1697038"/>
          <p14:tracePt t="5133" x="889000" y="1697038"/>
          <p14:tracePt t="5133" x="895350" y="1697038"/>
          <p14:tracePt t="5136" x="900113" y="1697038"/>
          <p14:tracePt t="5138" x="900113" y="1703388"/>
          <p14:tracePt t="5140" x="906463" y="1703388"/>
          <p14:tracePt t="5155" x="906463" y="1708150"/>
          <p14:tracePt t="5157" x="911225" y="1708150"/>
          <p14:tracePt t="5163" x="911225" y="1714500"/>
          <p14:tracePt t="5165" x="917575" y="1714500"/>
          <p14:tracePt t="5172" x="922338" y="1714500"/>
          <p14:tracePt t="5181" x="928688" y="1714500"/>
          <p14:tracePt t="5204" x="922338" y="1714500"/>
          <p14:tracePt t="5206" x="917575" y="1714500"/>
          <p14:tracePt t="5208" x="911225" y="1714500"/>
          <p14:tracePt t="5209" x="906463" y="1714500"/>
          <p14:tracePt t="5210" x="900113" y="1714500"/>
          <p14:tracePt t="5210" x="895350" y="1714500"/>
          <p14:tracePt t="5211" x="889000" y="1708150"/>
          <p14:tracePt t="5212" x="882650" y="1708150"/>
          <p14:tracePt t="5213" x="877888" y="1708150"/>
          <p14:tracePt t="5214" x="871538" y="1708150"/>
          <p14:tracePt t="5215" x="866775" y="1703388"/>
          <p14:tracePt t="5217" x="855663" y="1703388"/>
          <p14:tracePt t="5217" x="844550" y="1703388"/>
          <p14:tracePt t="5218" x="838200" y="1697038"/>
          <p14:tracePt t="5219" x="827088" y="1697038"/>
          <p14:tracePt t="5221" x="815975" y="1692275"/>
          <p14:tracePt t="5221" x="809625" y="1692275"/>
          <p14:tracePt t="5223" x="798513" y="1692275"/>
          <p14:tracePt t="5224" x="787400" y="1685925"/>
          <p14:tracePt t="5224" x="776288" y="1685925"/>
          <p14:tracePt t="5225" x="758825" y="1681163"/>
          <p14:tracePt t="5226" x="747713" y="1681163"/>
          <p14:tracePt t="5227" x="736600" y="1681163"/>
          <p14:tracePt t="5228" x="725488" y="1674813"/>
          <p14:tracePt t="5230" x="709613" y="1674813"/>
          <p14:tracePt t="5231" x="692150" y="1670050"/>
          <p14:tracePt t="5231" x="674688" y="1670050"/>
          <p14:tracePt t="5232" x="663575" y="1663700"/>
          <p14:tracePt t="5233" x="647700" y="1663700"/>
          <p14:tracePt t="5234" x="630238" y="1658938"/>
          <p14:tracePt t="5235" x="619125" y="1652588"/>
          <p14:tracePt t="5237" x="601663" y="1652588"/>
          <p14:tracePt t="5238" x="579438" y="1647825"/>
          <p14:tracePt t="5238" x="561975" y="1641475"/>
          <p14:tracePt t="5239" x="546100" y="1641475"/>
          <p14:tracePt t="5240" x="523875" y="1635125"/>
          <p14:tracePt t="5241" x="506413" y="1635125"/>
          <p14:tracePt t="5242" x="484188" y="1630363"/>
          <p14:tracePt t="5244" x="461963" y="1624013"/>
          <p14:tracePt t="5245" x="444500" y="1619250"/>
          <p14:tracePt t="5245" x="422275" y="1619250"/>
          <p14:tracePt t="5246" x="400050" y="1612900"/>
          <p14:tracePt t="5247" x="382588" y="1608138"/>
          <p14:tracePt t="5248" x="360363" y="1601788"/>
          <p14:tracePt t="5249" x="338138" y="1601788"/>
          <p14:tracePt t="5251" x="309563" y="1597025"/>
          <p14:tracePt t="5251" x="287338" y="1590675"/>
          <p14:tracePt t="5252" x="265113" y="1585913"/>
          <p14:tracePt t="5253" x="241300" y="1579563"/>
          <p14:tracePt t="5254" x="219075" y="1579563"/>
          <p14:tracePt t="5256" x="190500" y="1573213"/>
          <p14:tracePt t="5256" x="168275" y="1568450"/>
          <p14:tracePt t="5258" x="146050" y="1562100"/>
          <p14:tracePt t="5259" x="123825" y="1562100"/>
          <p14:tracePt t="5259" x="95250" y="1557338"/>
          <p14:tracePt t="5260" x="68263" y="1550988"/>
          <p14:tracePt t="5261" x="50800" y="1546225"/>
          <p14:tracePt t="5262" x="22225" y="1539875"/>
          <p14:tracePt t="5263" x="0" y="1535113"/>
          <p14:tracePt t="5446" x="55563" y="1601788"/>
          <p14:tracePt t="5447" x="90488" y="1608138"/>
          <p14:tracePt t="5448" x="130175" y="1612900"/>
          <p14:tracePt t="5448" x="179388" y="1624013"/>
          <p14:tracePt t="5449" x="219075" y="1630363"/>
          <p14:tracePt t="5450" x="252413" y="1635125"/>
          <p14:tracePt t="5451" x="292100" y="1647825"/>
          <p14:tracePt t="5452" x="331788" y="1652588"/>
          <p14:tracePt t="5453" x="376238" y="1658938"/>
          <p14:tracePt t="5454" x="415925" y="1670050"/>
          <p14:tracePt t="5456" x="455613" y="1674813"/>
          <p14:tracePt t="5456" x="488950" y="1681163"/>
          <p14:tracePt t="5457" x="528638" y="1685925"/>
          <p14:tracePt t="5458" x="568325" y="1692275"/>
          <p14:tracePt t="5459" x="608013" y="1697038"/>
          <p14:tracePt t="5460" x="641350" y="1708150"/>
          <p14:tracePt t="5462" x="685800" y="1714500"/>
          <p14:tracePt t="5462" x="725488" y="1720850"/>
          <p14:tracePt t="5463" x="758825" y="1725613"/>
          <p14:tracePt t="5464" x="798513" y="1731963"/>
          <p14:tracePt t="5465" x="833438" y="1736725"/>
          <p14:tracePt t="5467" x="877888" y="1747838"/>
          <p14:tracePt t="5467" x="911225" y="1754188"/>
          <p14:tracePt t="5468" x="944563" y="1758950"/>
          <p14:tracePt t="5469" x="979488" y="1765300"/>
          <p14:tracePt t="5470" x="1017588" y="1770063"/>
          <p14:tracePt t="5471" x="1052513" y="1776413"/>
          <p14:tracePt t="5473" x="1085850" y="1781175"/>
          <p14:tracePt t="5474" x="1125538" y="1787525"/>
          <p14:tracePt t="5474" x="1158875" y="1793875"/>
          <p14:tracePt t="5475" x="1192213" y="1804988"/>
          <p14:tracePt t="5476" x="1220788" y="1809750"/>
          <p14:tracePt t="5477" x="1254125" y="1816100"/>
          <p14:tracePt t="5479" x="1293813" y="1820863"/>
          <p14:tracePt t="5480" x="1322388" y="1827213"/>
          <p14:tracePt t="5480" x="1355725" y="1831975"/>
          <p14:tracePt t="5481" x="1389063" y="1838325"/>
          <p14:tracePt t="5482" x="1417638" y="1843088"/>
          <p14:tracePt t="5483" x="1457325" y="1849438"/>
          <p14:tracePt t="5484" x="1479550" y="1855788"/>
          <p14:tracePt t="5485" x="1512888" y="1860550"/>
          <p14:tracePt t="5487" x="1552575" y="1866900"/>
          <p14:tracePt t="5488" x="1581150" y="1878013"/>
          <p14:tracePt t="5488" x="1609725" y="1882775"/>
          <p14:tracePt t="5490" x="1643063" y="1889125"/>
          <p14:tracePt t="5490" x="1671638" y="1893888"/>
          <p14:tracePt t="5491" x="1709738" y="1900238"/>
          <p14:tracePt t="5492" x="1738313" y="1911350"/>
          <p14:tracePt t="5494" x="1771650" y="1916113"/>
          <p14:tracePt t="5495" x="1800225" y="1922463"/>
          <p14:tracePt t="5495" x="1828800" y="1928813"/>
          <p14:tracePt t="5496" x="1857375" y="1933575"/>
          <p14:tracePt t="5498" x="1890713" y="1939925"/>
          <p14:tracePt t="5498" x="1924050" y="1951038"/>
          <p14:tracePt t="5499" x="1952625" y="1955800"/>
          <p14:tracePt t="5501" x="1985963" y="1962150"/>
          <p14:tracePt t="5501" x="2014538" y="1966913"/>
          <p14:tracePt t="5502" x="2041525" y="1973263"/>
          <p14:tracePt t="5503" x="2070100" y="1984375"/>
          <p14:tracePt t="5504" x="2103438" y="1990725"/>
          <p14:tracePt t="5505" x="2132013" y="1995488"/>
          <p14:tracePt t="5506" x="2160588" y="2001838"/>
          <p14:tracePt t="5508" x="2189163" y="2012950"/>
          <p14:tracePt t="5509" x="2216150" y="2017713"/>
          <p14:tracePt t="5509" x="2251075" y="2028825"/>
          <p14:tracePt t="5510" x="2278063" y="2035175"/>
          <p14:tracePt t="5511" x="2306638" y="2039938"/>
          <p14:tracePt t="5512" x="2335213" y="2046288"/>
          <p14:tracePt t="5513" x="2363788" y="2051050"/>
          <p14:tracePt t="5515" x="2397125" y="2057400"/>
          <p14:tracePt t="5516" x="2413000" y="2063750"/>
          <p14:tracePt t="5516" x="2441575" y="2068513"/>
          <p14:tracePt t="5517" x="2474913" y="2074863"/>
          <p14:tracePt t="5518" x="2498725" y="2079625"/>
          <p14:tracePt t="5520" x="2525713" y="2085975"/>
          <p14:tracePt t="5521" x="2547938" y="2090738"/>
          <p14:tracePt t="5522" x="2576513" y="2097088"/>
          <p14:tracePt t="5523" x="2605088" y="2101850"/>
          <p14:tracePt t="5523" x="2627313" y="2108200"/>
          <p14:tracePt t="5524" x="2649538" y="2108200"/>
          <p14:tracePt t="5525" x="2671763" y="2112963"/>
          <p14:tracePt t="5526" x="2695575" y="2119313"/>
          <p14:tracePt t="5527" x="2717800" y="2124075"/>
          <p14:tracePt t="5528" x="2746375" y="2130425"/>
          <p14:tracePt t="5529" x="2768600" y="2136775"/>
          <p14:tracePt t="5530" x="2784475" y="2136775"/>
          <p14:tracePt t="5532" x="2806700" y="2141538"/>
          <p14:tracePt t="5532" x="2824163" y="2147888"/>
          <p14:tracePt t="5533" x="2852738" y="2147888"/>
          <p14:tracePt t="5534" x="2868613" y="2152650"/>
          <p14:tracePt t="5536" x="2881313" y="2152650"/>
          <p14:tracePt t="5536" x="2903538" y="2159000"/>
          <p14:tracePt t="5537" x="2925763" y="2163763"/>
          <p14:tracePt t="5538" x="2943225" y="2163763"/>
          <p14:tracePt t="5539" x="2959100" y="2170113"/>
          <p14:tracePt t="5540" x="2976563" y="2170113"/>
          <p14:tracePt t="5541" x="2992438" y="2174875"/>
          <p14:tracePt t="5543" x="3009900" y="2174875"/>
          <p14:tracePt t="5543" x="3027363" y="2181225"/>
          <p14:tracePt t="5544" x="3043238" y="2181225"/>
          <p14:tracePt t="5545" x="3060700" y="2185988"/>
          <p14:tracePt t="5546" x="3071813" y="2185988"/>
          <p14:tracePt t="5547" x="3089275" y="2192338"/>
          <p14:tracePt t="5549" x="3105150" y="2192338"/>
          <p14:tracePt t="5549" x="3116263" y="2192338"/>
          <p14:tracePt t="5550" x="3133725" y="2192338"/>
          <p14:tracePt t="5552" x="3144838" y="2198688"/>
          <p14:tracePt t="5552" x="3155950" y="2198688"/>
          <p14:tracePt t="5553" x="3173413" y="2198688"/>
          <p14:tracePt t="5554" x="3184525" y="2203450"/>
          <p14:tracePt t="5555" x="3195638" y="2203450"/>
          <p14:tracePt t="5556" x="3201988" y="2203450"/>
          <p14:tracePt t="5557" x="3213100" y="2203450"/>
          <p14:tracePt t="5558" x="3228975" y="2203450"/>
          <p14:tracePt t="5559" x="3235325" y="2203450"/>
          <p14:tracePt t="5560" x="3246438" y="2203450"/>
          <p14:tracePt t="5561" x="3257550" y="2203450"/>
          <p14:tracePt t="5562" x="3263900" y="2203450"/>
          <p14:tracePt t="5564" x="3268663" y="2203450"/>
          <p14:tracePt t="5564" x="3279775" y="2203450"/>
          <p14:tracePt t="5566" x="3286125" y="2203450"/>
          <p14:tracePt t="5566" x="3290888" y="2203450"/>
          <p14:tracePt t="5568" x="3297238" y="2203450"/>
          <p14:tracePt t="5568" x="3302000" y="2203450"/>
          <p14:tracePt t="5569" x="3308350" y="2203450"/>
          <p14:tracePt t="5571" x="3313113" y="2203450"/>
          <p14:tracePt t="5572" x="3319463" y="2203450"/>
          <p14:tracePt t="5575" x="3325813" y="2203450"/>
          <p14:tracePt t="5579" x="3330575" y="2203450"/>
          <p14:tracePt t="5606" x="3330575" y="2198688"/>
          <p14:tracePt t="5668" x="3336925" y="2198688"/>
          <p14:tracePt t="5674" x="3341688" y="2198688"/>
          <p14:tracePt t="5678" x="3348038" y="2198688"/>
          <p14:tracePt t="5681" x="3352800" y="2198688"/>
          <p14:tracePt t="5681" x="3359150" y="2198688"/>
          <p14:tracePt t="5684" x="3363913" y="2198688"/>
          <p14:tracePt t="5686" x="3370263" y="2198688"/>
          <p14:tracePt t="5686" x="3375025" y="2198688"/>
          <p14:tracePt t="5689" x="3381375" y="2198688"/>
          <p14:tracePt t="5689" x="3387725" y="2198688"/>
          <p14:tracePt t="5690" x="3392488" y="2198688"/>
          <p14:tracePt t="5693" x="3398838" y="2203450"/>
          <p14:tracePt t="5693" x="3403600" y="2203450"/>
          <p14:tracePt t="5696" x="3409950" y="2203450"/>
          <p14:tracePt t="5696" x="3414713" y="2203450"/>
          <p14:tracePt t="5699" x="3421063" y="2203450"/>
          <p14:tracePt t="5699" x="3425825" y="2203450"/>
          <p14:tracePt t="5700" x="3432175" y="2203450"/>
          <p14:tracePt t="5703" x="3436938" y="2203450"/>
          <p14:tracePt t="5703" x="3443288" y="2203450"/>
          <p14:tracePt t="5704" x="3449638" y="2203450"/>
          <p14:tracePt t="5707" x="3454400" y="2203450"/>
          <p14:tracePt t="5707" x="3460750" y="2203450"/>
          <p14:tracePt t="5709" x="3465513" y="2203450"/>
          <p14:tracePt t="5710" x="3471863" y="2203450"/>
          <p14:tracePt t="5712" x="3476625" y="2203450"/>
          <p14:tracePt t="5712" x="3482975" y="2203450"/>
          <p14:tracePt t="5713" x="3487738" y="2203450"/>
          <p14:tracePt t="5714" x="3494088" y="2203450"/>
          <p14:tracePt t="5715" x="3498850" y="2203450"/>
          <p14:tracePt t="5717" x="3505200" y="2203450"/>
          <p14:tracePt t="5717" x="3509963" y="2203450"/>
          <p14:tracePt t="5718" x="3516313" y="2203450"/>
          <p14:tracePt t="5720" x="3522663" y="2203450"/>
          <p14:tracePt t="5722" x="3527425" y="2203450"/>
          <p14:tracePt t="5723" x="3533775" y="2203450"/>
          <p14:tracePt t="5723" x="3538538" y="2203450"/>
          <p14:tracePt t="5724" x="3544888" y="2203450"/>
          <p14:tracePt t="5725" x="3549650" y="2203450"/>
          <p14:tracePt t="5728" x="3556000" y="2203450"/>
          <p14:tracePt t="5728" x="3560763" y="2203450"/>
          <p14:tracePt t="5730" x="3567113" y="2203450"/>
          <p14:tracePt t="5730" x="3571875" y="2203450"/>
          <p14:tracePt t="5733" x="3578225" y="2203450"/>
          <p14:tracePt t="5735" x="3584575" y="2203450"/>
          <p14:tracePt t="5737" x="3589338" y="2203450"/>
          <p14:tracePt t="5738" x="3595688" y="2203450"/>
          <p14:tracePt t="5742" x="3600450" y="2203450"/>
          <p14:tracePt t="5745" x="3606800" y="2203450"/>
          <p14:tracePt t="5748" x="3611563" y="2203450"/>
          <p14:tracePt t="5754" x="3617913" y="2203450"/>
          <p14:tracePt t="5755" x="3617913" y="2198688"/>
          <p14:tracePt t="5762" x="3622675" y="2192338"/>
          <p14:tracePt t="5765" x="3629025" y="2185988"/>
          <p14:tracePt t="5767" x="3633788" y="2185988"/>
          <p14:tracePt t="5767" x="3633788" y="2181225"/>
          <p14:tracePt t="5770" x="3640138" y="2181225"/>
          <p14:tracePt t="5770" x="3646488" y="2174875"/>
          <p14:tracePt t="5773" x="3651250" y="2174875"/>
          <p14:tracePt t="5773" x="3651250" y="2170113"/>
          <p14:tracePt t="5776" x="3657600" y="2170113"/>
          <p14:tracePt t="5776" x="3657600" y="2163763"/>
          <p14:tracePt t="5777" x="3662363" y="2163763"/>
          <p14:tracePt t="5778" x="3662363" y="2159000"/>
          <p14:tracePt t="5779" x="3668713" y="2159000"/>
          <p14:tracePt t="5780" x="3668713" y="2152650"/>
          <p14:tracePt t="5781" x="3673475" y="2152650"/>
          <p14:tracePt t="5782" x="3673475" y="2147888"/>
          <p14:tracePt t="5785" x="3679825" y="2147888"/>
          <p14:tracePt t="5785" x="3679825" y="2141538"/>
          <p14:tracePt t="5786" x="3684588" y="2141538"/>
          <p14:tracePt t="5787" x="3684588" y="2136775"/>
          <p14:tracePt t="5788" x="3690938" y="2136775"/>
          <p14:tracePt t="5789" x="3690938" y="2130425"/>
          <p14:tracePt t="5790" x="3690938" y="2124075"/>
          <p14:tracePt t="5791" x="3695700" y="2124075"/>
          <p14:tracePt t="5792" x="3695700" y="2119313"/>
          <p14:tracePt t="5793" x="3702050" y="2119313"/>
          <p14:tracePt t="5794" x="3702050" y="2112963"/>
          <p14:tracePt t="5795" x="3708400" y="2112963"/>
          <p14:tracePt t="5796" x="3708400" y="2108200"/>
          <p14:tracePt t="5797" x="3713163" y="2101850"/>
          <p14:tracePt t="5800" x="3719513" y="2097088"/>
          <p14:tracePt t="5801" x="3719513" y="2090738"/>
          <p14:tracePt t="5801" x="3724275" y="2090738"/>
          <p14:tracePt t="5802" x="3724275" y="2085975"/>
          <p14:tracePt t="5803" x="3730625" y="2085975"/>
          <p14:tracePt t="5804" x="3730625" y="2079625"/>
          <p14:tracePt t="5805" x="3735388" y="2079625"/>
          <p14:tracePt t="5806" x="3735388" y="2074863"/>
          <p14:tracePt t="5808" x="3741738" y="2068513"/>
          <p14:tracePt t="5809" x="3741738" y="2063750"/>
          <p14:tracePt t="5810" x="3746500" y="2063750"/>
          <p14:tracePt t="5811" x="3746500" y="2057400"/>
          <p14:tracePt t="5814" x="3752850" y="2051050"/>
          <p14:tracePt t="5814" x="3757613" y="2051050"/>
          <p14:tracePt t="5815" x="3757613" y="2046288"/>
          <p14:tracePt t="5818" x="3763963" y="2039938"/>
          <p14:tracePt t="5820" x="3763963" y="2035175"/>
          <p14:tracePt t="5820" x="3770313" y="2035175"/>
          <p14:tracePt t="5823" x="3770313" y="2028825"/>
          <p14:tracePt t="5825" x="3770313" y="2024063"/>
          <p14:tracePt t="5827" x="3775075" y="2024063"/>
          <p14:tracePt t="5828" x="3775075" y="2017713"/>
          <p14:tracePt t="5836" x="3775075" y="2012950"/>
          <p14:tracePt t="5886" x="3775075" y="2017713"/>
          <p14:tracePt t="5889" x="3770313" y="2024063"/>
          <p14:tracePt t="5894" x="3763963" y="2024063"/>
          <p14:tracePt t="5895" x="3763963" y="2028825"/>
          <p14:tracePt t="5898" x="3763963" y="2035175"/>
          <p14:tracePt t="5900" x="3757613" y="2035175"/>
          <p14:tracePt t="5902" x="3757613" y="2039938"/>
          <p14:tracePt t="5904" x="3752850" y="2039938"/>
          <p14:tracePt t="5905" x="3752850" y="2046288"/>
          <p14:tracePt t="5911" x="3746500" y="2051050"/>
          <p14:tracePt t="5914" x="3746500" y="2057400"/>
          <p14:tracePt t="5919" x="3746500" y="2063750"/>
          <p14:tracePt t="5928" x="3746500" y="2068513"/>
          <p14:tracePt t="5982" x="3746500" y="2074863"/>
          <p14:tracePt t="5990" x="3746500" y="2079625"/>
          <p14:tracePt t="5994" x="3746500" y="2085975"/>
          <p14:tracePt t="5995" x="3741738" y="2085975"/>
          <p14:tracePt t="5996" x="3741738" y="2090738"/>
          <p14:tracePt t="6000" x="3735388" y="2090738"/>
          <p14:tracePt t="6004" x="3735388" y="2097088"/>
          <p14:tracePt t="6006" x="3730625" y="2097088"/>
          <p14:tracePt t="6011" x="3730625" y="2090738"/>
          <p14:tracePt t="6012" x="3730625" y="2085975"/>
          <p14:tracePt t="6014" x="3724275" y="2079625"/>
          <p14:tracePt t="6015" x="3724275" y="2074863"/>
          <p14:tracePt t="6016" x="3730625" y="2074863"/>
          <p14:tracePt t="6018" x="3735388" y="2068513"/>
          <p14:tracePt t="6019" x="3741738" y="2063750"/>
          <p14:tracePt t="6244" x="3741738" y="2068513"/>
          <p14:tracePt t="6247" x="3746500" y="2068513"/>
          <p14:tracePt t="6249" x="3752850" y="2074863"/>
          <p14:tracePt t="6251" x="3757613" y="2074863"/>
          <p14:tracePt t="6252" x="3763963" y="2079625"/>
          <p14:tracePt t="6254" x="3770313" y="2079625"/>
          <p14:tracePt t="6254" x="3775075" y="2079625"/>
          <p14:tracePt t="6255" x="3781425" y="2079625"/>
          <p14:tracePt t="6256" x="3786188" y="2079625"/>
          <p14:tracePt t="6259" x="3792538" y="2079625"/>
          <p14:tracePt t="6259" x="3797300" y="2079625"/>
          <p14:tracePt t="6261" x="3803650" y="2079625"/>
          <p14:tracePt t="6263" x="3808413" y="2079625"/>
          <p14:tracePt t="6263" x="3814763" y="2079625"/>
          <p14:tracePt t="6265" x="3819525" y="2079625"/>
          <p14:tracePt t="6267" x="3825875" y="2079625"/>
          <p14:tracePt t="6267" x="3832225" y="2079625"/>
          <p14:tracePt t="6268" x="3836988" y="2079625"/>
          <p14:tracePt t="6271" x="3843338" y="2079625"/>
          <p14:tracePt t="6274" x="3848100" y="2079625"/>
          <p14:tracePt t="6276" x="3854450" y="2079625"/>
          <p14:tracePt t="6279" x="3859213" y="2079625"/>
          <p14:tracePt t="6305" x="3859213" y="2074863"/>
          <p14:tracePt t="6952" x="3854450" y="2074863"/>
          <p14:tracePt t="6957" x="3848100" y="2074863"/>
          <p14:tracePt t="6963" x="3843338" y="2074863"/>
          <p14:tracePt t="6972" x="3836988" y="2074863"/>
          <p14:tracePt t="6980" x="3832225" y="2074863"/>
          <p14:tracePt t="7030" x="3825875" y="2074863"/>
          <p14:tracePt t="7040" x="3819525" y="2074863"/>
          <p14:tracePt t="7050" x="3814763" y="2074863"/>
          <p14:tracePt t="7470" x="3814763" y="2068513"/>
          <p14:tracePt t="7521" x="3814763" y="2063750"/>
          <p14:tracePt t="7528" x="3819525" y="2063750"/>
          <p14:tracePt t="7543" x="3825875" y="2063750"/>
          <p14:tracePt t="7555" x="3832225" y="2063750"/>
          <p14:tracePt t="7560" x="3832225" y="2057400"/>
          <p14:tracePt t="7822" x="3832225" y="2063750"/>
          <p14:tracePt t="7837" x="3832225" y="2068513"/>
          <p14:tracePt t="7843" x="3825875" y="2074863"/>
          <p14:tracePt t="7846" x="3825875" y="2079625"/>
          <p14:tracePt t="7848" x="3819525" y="2085975"/>
          <p14:tracePt t="7853" x="3819525" y="2090738"/>
          <p14:tracePt t="7855" x="3814763" y="2097088"/>
          <p14:tracePt t="7858" x="3814763" y="2101850"/>
          <p14:tracePt t="7858" x="3808413" y="2101850"/>
          <p14:tracePt t="7860" x="3808413" y="2108200"/>
          <p14:tracePt t="7862" x="3803650" y="2108200"/>
          <p14:tracePt t="7863" x="3803650" y="2112963"/>
          <p14:tracePt t="7866" x="3803650" y="2119313"/>
          <p14:tracePt t="7866" x="3797300" y="2119313"/>
          <p14:tracePt t="7869" x="3797300" y="2124075"/>
          <p14:tracePt t="7869" x="3792538" y="2124075"/>
          <p14:tracePt t="7870" x="3792538" y="2130425"/>
          <p14:tracePt t="7875" x="3786188" y="2136775"/>
          <p14:tracePt t="8014" x="3792538" y="2136775"/>
          <p14:tracePt t="8018" x="3797300" y="2136775"/>
          <p14:tracePt t="8019" x="3797300" y="2130425"/>
          <p14:tracePt t="8026" x="3803650" y="2130425"/>
          <p14:tracePt t="8033" x="3808413" y="2130425"/>
          <p14:tracePt t="8039" x="3814763" y="2130425"/>
          <p14:tracePt t="8043" x="3819525" y="2130425"/>
          <p14:tracePt t="8043" x="3819525" y="2124075"/>
          <p14:tracePt t="8047" x="3825875" y="2124075"/>
          <p14:tracePt t="8050" x="3832225" y="2124075"/>
          <p14:tracePt t="8054" x="3836988" y="2124075"/>
          <p14:tracePt t="8058" x="3836988" y="2119313"/>
          <p14:tracePt t="8059" x="3843338" y="2119313"/>
          <p14:tracePt t="8064" x="3848100" y="2119313"/>
          <p14:tracePt t="8068" x="3854450" y="2119313"/>
          <p14:tracePt t="8069" x="3854450" y="2112963"/>
          <p14:tracePt t="8071" x="3859213" y="2112963"/>
          <p14:tracePt t="8074" x="3865563" y="2112963"/>
          <p14:tracePt t="8075" x="3870325" y="2112963"/>
          <p14:tracePt t="8078" x="3876675" y="2112963"/>
          <p14:tracePt t="8079" x="3881438" y="2108200"/>
          <p14:tracePt t="8081" x="3887788" y="2108200"/>
          <p14:tracePt t="8084" x="3892550" y="2108200"/>
          <p14:tracePt t="8085" x="3898900" y="2108200"/>
          <p14:tracePt t="8086" x="3898900" y="2101850"/>
          <p14:tracePt t="8087" x="3905250" y="2101850"/>
          <p14:tracePt t="8089" x="3910013" y="2101850"/>
          <p14:tracePt t="8091" x="3916363" y="2101850"/>
          <p14:tracePt t="8093" x="3921125" y="2101850"/>
          <p14:tracePt t="8094" x="3921125" y="2097088"/>
          <p14:tracePt t="8094" x="3927475" y="2097088"/>
          <p14:tracePt t="8095" x="3932238" y="2097088"/>
          <p14:tracePt t="8098" x="3938588" y="2097088"/>
          <p14:tracePt t="8099" x="3943350" y="2090738"/>
          <p14:tracePt t="8101" x="3949700" y="2090738"/>
          <p14:tracePt t="8101" x="3954463" y="2090738"/>
          <p14:tracePt t="8103" x="3960813" y="2090738"/>
          <p14:tracePt t="8105" x="3967163" y="2090738"/>
          <p14:tracePt t="8106" x="3967163" y="2085975"/>
          <p14:tracePt t="8106" x="3971925" y="2085975"/>
          <p14:tracePt t="8107" x="3978275" y="2085975"/>
          <p14:tracePt t="8108" x="3983038" y="2085975"/>
          <p14:tracePt t="8109" x="3989388" y="2079625"/>
          <p14:tracePt t="8112" x="3994150" y="2079625"/>
          <p14:tracePt t="8113" x="4000500" y="2074863"/>
          <p14:tracePt t="8113" x="4005263" y="2074863"/>
          <p14:tracePt t="8114" x="4011613" y="2074863"/>
          <p14:tracePt t="8115" x="4016375" y="2068513"/>
          <p14:tracePt t="8116" x="4022725" y="2068513"/>
          <p14:tracePt t="8117" x="4029075" y="2068513"/>
          <p14:tracePt t="8133" x="4113213" y="2028825"/>
          <p14:tracePt t="8134" x="4117975" y="2028825"/>
          <p14:tracePt t="8134" x="4124325" y="2028825"/>
          <p14:tracePt t="8135" x="4129088" y="2024063"/>
          <p14:tracePt t="8137" x="4135438" y="2024063"/>
          <p14:tracePt t="8137" x="4146550" y="2017713"/>
          <p14:tracePt t="8138" x="4152900" y="2012950"/>
          <p14:tracePt t="8140" x="4157663" y="2012950"/>
          <p14:tracePt t="8140" x="4164013" y="2012950"/>
          <p14:tracePt t="8141" x="4168775" y="2006600"/>
          <p14:tracePt t="8142" x="4175125" y="2001838"/>
          <p14:tracePt t="8143" x="4179888" y="2001838"/>
          <p14:tracePt t="8144" x="4186238" y="1995488"/>
          <p14:tracePt t="8145" x="4197350" y="1995488"/>
          <p14:tracePt t="8146" x="4202113" y="1990725"/>
          <p14:tracePt t="8147" x="4208463" y="1990725"/>
          <p14:tracePt t="8148" x="4214813" y="1984375"/>
          <p14:tracePt t="8150" x="4219575" y="1978025"/>
          <p14:tracePt t="8150" x="4230688" y="1978025"/>
          <p14:tracePt t="8151" x="4237038" y="1973263"/>
          <p14:tracePt t="8152" x="4241800" y="1966913"/>
          <p14:tracePt t="8153" x="4248150" y="1962150"/>
          <p14:tracePt t="8154" x="4252913" y="1962150"/>
          <p14:tracePt t="8155" x="4259263" y="1955800"/>
          <p14:tracePt t="8156" x="4270375" y="1951038"/>
          <p14:tracePt t="8157" x="4281488" y="1951038"/>
          <p14:tracePt t="8158" x="4287838" y="1944688"/>
          <p14:tracePt t="8159" x="4292600" y="1939925"/>
          <p14:tracePt t="8160" x="4303713" y="1933575"/>
          <p14:tracePt t="8161" x="4310063" y="1928813"/>
          <p14:tracePt t="8162" x="4314825" y="1922463"/>
          <p14:tracePt t="8163" x="4325938" y="1922463"/>
          <p14:tracePt t="8164" x="4332288" y="1916113"/>
          <p14:tracePt t="8165" x="4343400" y="1911350"/>
          <p14:tracePt t="8167" x="4349750" y="1905000"/>
          <p14:tracePt t="8167" x="4360863" y="1905000"/>
          <p14:tracePt t="8168" x="4365625" y="1900238"/>
          <p14:tracePt t="8169" x="4371975" y="1893888"/>
          <p14:tracePt t="8170" x="4383088" y="1889125"/>
          <p14:tracePt t="8171" x="4394200" y="1889125"/>
          <p14:tracePt t="8172" x="4398963" y="1882775"/>
          <p14:tracePt t="8173" x="4411663" y="1878013"/>
          <p14:tracePt t="8174" x="4416425" y="1878013"/>
          <p14:tracePt t="8175" x="4427538" y="1871663"/>
          <p14:tracePt t="8176" x="4438650" y="1866900"/>
          <p14:tracePt t="8177" x="4449763" y="1866900"/>
          <p14:tracePt t="8178" x="4456113" y="1860550"/>
          <p14:tracePt t="8179" x="4467225" y="1855788"/>
          <p14:tracePt t="8181" x="4473575" y="1855788"/>
          <p14:tracePt t="8182" x="4489450" y="1849438"/>
          <p14:tracePt t="8182" x="4500563" y="1849438"/>
          <p14:tracePt t="8184" x="4511675" y="1843088"/>
          <p14:tracePt t="8184" x="4522788" y="1843088"/>
          <p14:tracePt t="8185" x="4535488" y="1843088"/>
          <p14:tracePt t="8186" x="4546600" y="1838325"/>
          <p14:tracePt t="8187" x="4557713" y="1838325"/>
          <p14:tracePt t="8188" x="4573588" y="1838325"/>
          <p14:tracePt t="8189" x="4591050" y="1831975"/>
          <p14:tracePt t="8190" x="4602163" y="1831975"/>
          <p14:tracePt t="8191" x="4613275" y="1831975"/>
          <p14:tracePt t="8192" x="4630738" y="1831975"/>
          <p14:tracePt t="8193" x="4646613" y="1831975"/>
          <p14:tracePt t="8194" x="4664075" y="1827213"/>
          <p14:tracePt t="8196" x="4681538" y="1827213"/>
          <p14:tracePt t="8196" x="4697413" y="1827213"/>
          <p14:tracePt t="8197" x="4714875" y="1827213"/>
          <p14:tracePt t="8198" x="4737100" y="1827213"/>
          <p14:tracePt t="8199" x="4754563" y="1827213"/>
          <p14:tracePt t="8201" x="4770438" y="1827213"/>
          <p14:tracePt t="8201" x="4794250" y="1827213"/>
          <p14:tracePt t="8202" x="4816475" y="1827213"/>
          <p14:tracePt t="8204" x="4838700" y="1831975"/>
          <p14:tracePt t="8204" x="4856163" y="1831975"/>
          <p14:tracePt t="8205" x="4878388" y="1838325"/>
          <p14:tracePt t="8206" x="4905375" y="1838325"/>
          <p14:tracePt t="8207" x="4929188" y="1843088"/>
          <p14:tracePt t="8208" x="4945063" y="1843088"/>
          <p14:tracePt t="8209" x="4967288" y="1849438"/>
          <p14:tracePt t="8210" x="4991100" y="1849438"/>
          <p14:tracePt t="8211" x="5006975" y="1855788"/>
          <p14:tracePt t="8212" x="5029200" y="1855788"/>
          <p14:tracePt t="8213" x="5057775" y="1860550"/>
          <p14:tracePt t="8214" x="5080000" y="1866900"/>
          <p14:tracePt t="8216" x="5102225" y="1871663"/>
          <p14:tracePt t="8217" x="5119688" y="1871663"/>
          <p14:tracePt t="8217" x="5141913" y="1878013"/>
          <p14:tracePt t="8218" x="5170488" y="1882775"/>
          <p14:tracePt t="8220" x="5192713" y="1889125"/>
          <p14:tracePt t="8220" x="5210175" y="1893888"/>
          <p14:tracePt t="8221" x="5232400" y="1900238"/>
          <p14:tracePt t="8223" x="5254625" y="1905000"/>
          <p14:tracePt t="8223" x="5272088" y="1911350"/>
          <p14:tracePt t="8224" x="5294313" y="1911350"/>
          <p14:tracePt t="8225" x="5316538" y="1916113"/>
          <p14:tracePt t="8226" x="5338763" y="1922463"/>
          <p14:tracePt t="8227" x="5360988" y="1933575"/>
          <p14:tracePt t="8229" x="5384800" y="1939925"/>
          <p14:tracePt t="8230" x="5400675" y="1944688"/>
          <p14:tracePt t="8231" x="5422900" y="1951038"/>
          <p14:tracePt t="8231" x="5446713" y="1955800"/>
          <p14:tracePt t="8232" x="5468938" y="1962150"/>
          <p14:tracePt t="8233" x="5484813" y="1966913"/>
          <p14:tracePt t="8234" x="5508625" y="1973263"/>
          <p14:tracePt t="8235" x="5524500" y="1978025"/>
          <p14:tracePt t="8237" x="5541963" y="1984375"/>
          <p14:tracePt t="8238" x="5559425" y="1990725"/>
          <p14:tracePt t="8238" x="5581650" y="2001838"/>
          <p14:tracePt t="8239" x="5597525" y="2006600"/>
          <p14:tracePt t="8240" x="5614988" y="2012950"/>
          <p14:tracePt t="8241" x="5626100" y="2017713"/>
          <p14:tracePt t="8242" x="5643563" y="2024063"/>
          <p14:tracePt t="8244" x="5659438" y="2028825"/>
          <p14:tracePt t="8245" x="5676900" y="2035175"/>
          <p14:tracePt t="8245" x="5688013" y="2039938"/>
          <p14:tracePt t="8246" x="5699125" y="2046288"/>
          <p14:tracePt t="8247" x="5716588" y="2051050"/>
          <p14:tracePt t="8248" x="5727700" y="2057400"/>
          <p14:tracePt t="8249" x="5732463" y="2063750"/>
          <p14:tracePt t="8251" x="5743575" y="2068513"/>
          <p14:tracePt t="8252" x="5756275" y="2074863"/>
          <p14:tracePt t="8252" x="5767388" y="2079625"/>
          <p14:tracePt t="8253" x="5772150" y="2079625"/>
          <p14:tracePt t="8255" x="5778500" y="2085975"/>
          <p14:tracePt t="8255" x="5789613" y="2090738"/>
          <p14:tracePt t="8256" x="5794375" y="2090738"/>
          <p14:tracePt t="8258" x="5800725" y="2097088"/>
          <p14:tracePt t="8258" x="5805488" y="2097088"/>
          <p14:tracePt t="8260" x="5811838" y="2101850"/>
          <p14:tracePt t="8260" x="5818188" y="2101850"/>
          <p14:tracePt t="8261" x="5822950" y="2108200"/>
          <p14:tracePt t="8265" x="5829300" y="2108200"/>
          <p14:tracePt t="8266" x="5829300" y="2112963"/>
          <p14:tracePt t="8266" x="5834063" y="2112963"/>
          <p14:tracePt t="8269" x="5834063" y="2119313"/>
          <p14:tracePt t="8277" x="5834063" y="2124075"/>
          <p14:tracePt t="8284" x="5834063" y="2130425"/>
          <p14:tracePt t="8288" x="5840413" y="2130425"/>
          <p14:tracePt t="8288" x="5840413" y="2136775"/>
          <p14:tracePt t="8296" x="5840413" y="2141538"/>
          <p14:tracePt t="8299" x="5845175" y="2141538"/>
          <p14:tracePt t="8305" x="5845175" y="2147888"/>
          <p14:tracePt t="8401" x="5845175" y="2152650"/>
          <p14:tracePt t="8407" x="5840413" y="2152650"/>
          <p14:tracePt t="8410" x="5840413" y="2159000"/>
          <p14:tracePt t="8411" x="5834063" y="2159000"/>
          <p14:tracePt t="8413" x="5829300" y="2159000"/>
          <p14:tracePt t="8415" x="5822950" y="2163763"/>
          <p14:tracePt t="8417" x="5818188" y="2163763"/>
          <p14:tracePt t="8418" x="5811838" y="2163763"/>
          <p14:tracePt t="8419" x="5805488" y="2163763"/>
          <p14:tracePt t="8420" x="5805488" y="2170113"/>
          <p14:tracePt t="8421" x="5800725" y="2170113"/>
          <p14:tracePt t="8424" x="5794375" y="2170113"/>
          <p14:tracePt t="8425" x="5789613" y="2170113"/>
          <p14:tracePt t="8425" x="5783263" y="2170113"/>
          <p14:tracePt t="8428" x="5778500" y="2174875"/>
          <p14:tracePt t="8428" x="5772150" y="2174875"/>
          <p14:tracePt t="8431" x="5767388" y="2174875"/>
          <p14:tracePt t="8432" x="5761038" y="2174875"/>
          <p14:tracePt t="8432" x="5756275" y="2174875"/>
          <p14:tracePt t="8433" x="5749925" y="2181225"/>
          <p14:tracePt t="8434" x="5743575" y="2181225"/>
          <p14:tracePt t="8436" x="5738813" y="2181225"/>
          <p14:tracePt t="8436" x="5732463" y="2181225"/>
          <p14:tracePt t="8437" x="5732463" y="2185988"/>
          <p14:tracePt t="8438" x="5727700" y="2185988"/>
          <p14:tracePt t="8439" x="5721350" y="2185988"/>
          <p14:tracePt t="8440" x="5716588" y="2185988"/>
          <p14:tracePt t="8441" x="5710238" y="2185988"/>
          <p14:tracePt t="8442" x="5705475" y="2192338"/>
          <p14:tracePt t="8443" x="5699125" y="2192338"/>
          <p14:tracePt t="8444" x="5694363" y="2192338"/>
          <p14:tracePt t="8446" x="5688013" y="2192338"/>
          <p14:tracePt t="8448" x="5683250" y="2192338"/>
          <p14:tracePt t="8448" x="5670550" y="2198688"/>
          <p14:tracePt t="8449" x="5665788" y="2198688"/>
          <p14:tracePt t="8450" x="5659438" y="2198688"/>
          <p14:tracePt t="8453" x="5654675" y="2198688"/>
          <p14:tracePt t="8453" x="5648325" y="2198688"/>
          <p14:tracePt t="8454" x="5637213" y="2198688"/>
          <p14:tracePt t="8455" x="5632450" y="2198688"/>
          <p14:tracePt t="8456" x="5626100" y="2198688"/>
          <p14:tracePt t="8457" x="5621338" y="2198688"/>
          <p14:tracePt t="8459" x="5614988" y="2203450"/>
          <p14:tracePt t="8459" x="5608638" y="2203450"/>
          <p14:tracePt t="8460" x="5603875" y="2203450"/>
          <p14:tracePt t="8461" x="5597525" y="2203450"/>
          <p14:tracePt t="8463" x="5586413" y="2203450"/>
          <p14:tracePt t="8463" x="5581650" y="2203450"/>
          <p14:tracePt t="8464" x="5575300" y="2203450"/>
          <p14:tracePt t="8466" x="5570538" y="2203450"/>
          <p14:tracePt t="8467" x="5564188" y="2203450"/>
          <p14:tracePt t="8467" x="5553075" y="2203450"/>
          <p14:tracePt t="8468" x="5546725" y="2203450"/>
          <p14:tracePt t="8469" x="5541963" y="2203450"/>
          <p14:tracePt t="8470" x="5530850" y="2203450"/>
          <p14:tracePt t="8472" x="5524500" y="2203450"/>
          <p14:tracePt t="8473" x="5513388" y="2203450"/>
          <p14:tracePt t="8473" x="5508625" y="2203450"/>
          <p14:tracePt t="8474" x="5497513" y="2209800"/>
          <p14:tracePt t="8475" x="5491163" y="2209800"/>
          <p14:tracePt t="8476" x="5480050" y="2209800"/>
          <p14:tracePt t="8477" x="5473700" y="2209800"/>
          <p14:tracePt t="8478" x="5462588" y="2209800"/>
          <p14:tracePt t="8480" x="5451475" y="2209800"/>
          <p14:tracePt t="8480" x="5446713" y="2209800"/>
          <p14:tracePt t="8481" x="5435600" y="2209800"/>
          <p14:tracePt t="8482" x="5422900" y="2209800"/>
          <p14:tracePt t="8483" x="5411788" y="2209800"/>
          <p14:tracePt t="8484" x="5400675" y="2209800"/>
          <p14:tracePt t="8485" x="5395913" y="2209800"/>
          <p14:tracePt t="8487" x="5378450" y="2209800"/>
          <p14:tracePt t="8488" x="5367338" y="2209800"/>
          <p14:tracePt t="8489" x="5360988" y="2209800"/>
          <p14:tracePt t="8489" x="5349875" y="2209800"/>
          <p14:tracePt t="8490" x="5338763" y="2209800"/>
          <p14:tracePt t="8491" x="5327650" y="2209800"/>
          <p14:tracePt t="8492" x="5316538" y="2209800"/>
          <p14:tracePt t="8494" x="5305425" y="2209800"/>
          <p14:tracePt t="8494" x="5294313" y="2209800"/>
          <p14:tracePt t="8495" x="5287963" y="2209800"/>
          <p14:tracePt t="8496" x="5276850" y="2209800"/>
          <p14:tracePt t="8497" x="5265738" y="2209800"/>
          <p14:tracePt t="8498" x="5260975" y="2209800"/>
          <p14:tracePt t="8499" x="5249863" y="2209800"/>
          <p14:tracePt t="8501" x="5238750" y="2209800"/>
          <p14:tracePt t="8501" x="5232400" y="2209800"/>
          <p14:tracePt t="8502" x="5221288" y="2209800"/>
          <p14:tracePt t="8503" x="5214938" y="2209800"/>
          <p14:tracePt t="8504" x="5210175" y="2209800"/>
          <p14:tracePt t="8506" x="5199063" y="2209800"/>
          <p14:tracePt t="8506" x="5192713" y="2209800"/>
          <p14:tracePt t="8508" x="5187950" y="2209800"/>
          <p14:tracePt t="8508" x="5181600" y="2209800"/>
          <p14:tracePt t="8510" x="5176838" y="2209800"/>
          <p14:tracePt t="8510" x="5170488" y="2209800"/>
          <p14:tracePt t="8511" x="5159375" y="2209800"/>
          <p14:tracePt t="8512" x="5153025" y="2209800"/>
          <p14:tracePt t="8515" x="5148263" y="2209800"/>
          <p14:tracePt t="8515" x="5141913" y="2209800"/>
          <p14:tracePt t="8516" x="5137150" y="2209800"/>
          <p14:tracePt t="8517" x="5130800" y="2209800"/>
          <p14:tracePt t="8518" x="5126038" y="2209800"/>
          <p14:tracePt t="8521" x="5119688" y="2209800"/>
          <p14:tracePt t="8521" x="5114925" y="2209800"/>
          <p14:tracePt t="8524" x="5108575" y="2209800"/>
          <p14:tracePt t="8525" x="5102225" y="2209800"/>
          <p14:tracePt t="8527" x="5097463" y="2209800"/>
          <p14:tracePt t="8528" x="5091113" y="2209800"/>
          <p14:tracePt t="8531" x="5086350" y="2209800"/>
          <p14:tracePt t="8533" x="5080000" y="2209800"/>
          <p14:tracePt t="8535" x="5075238" y="2209800"/>
          <p14:tracePt t="8538" x="5068888" y="2209800"/>
          <p14:tracePt t="8540" x="5064125" y="2214563"/>
          <p14:tracePt t="8542" x="5057775" y="2214563"/>
          <p14:tracePt t="8543" x="5053013" y="2214563"/>
          <p14:tracePt t="8546" x="5053013" y="2220913"/>
          <p14:tracePt t="8547" x="5046663" y="2220913"/>
          <p14:tracePt t="8549" x="5040313" y="2225675"/>
          <p14:tracePt t="8550" x="5035550" y="2225675"/>
          <p14:tracePt t="8553" x="5029200" y="2232025"/>
          <p14:tracePt t="8555" x="5024438" y="2232025"/>
          <p14:tracePt t="8556" x="5018088" y="2236788"/>
          <p14:tracePt t="8558" x="5013325" y="2236788"/>
          <p14:tracePt t="8559" x="5013325" y="2243138"/>
          <p14:tracePt t="8559" x="5006975" y="2243138"/>
          <p14:tracePt t="8560" x="5002213" y="2243138"/>
          <p14:tracePt t="8561" x="5002213" y="2247900"/>
          <p14:tracePt t="8562" x="4995863" y="2247900"/>
          <p14:tracePt t="8564" x="4991100" y="2254250"/>
          <p14:tracePt t="8565" x="4991100" y="2259013"/>
          <p14:tracePt t="8566" x="4984750" y="2259013"/>
          <p14:tracePt t="8567" x="4979988" y="2259013"/>
          <p14:tracePt t="8568" x="4979988" y="2265363"/>
          <p14:tracePt t="8569" x="4973638" y="2265363"/>
          <p14:tracePt t="8571" x="4967288" y="2271713"/>
          <p14:tracePt t="8574" x="4962525" y="2271713"/>
          <p14:tracePt t="8575" x="4956175" y="2271713"/>
          <p14:tracePt t="8575" x="4951413" y="2276475"/>
          <p14:tracePt t="8578" x="4945063" y="2282825"/>
          <p14:tracePt t="8580" x="4940300" y="2282825"/>
          <p14:tracePt t="8581" x="4940300" y="2287588"/>
          <p14:tracePt t="8581" x="4933950" y="2287588"/>
          <p14:tracePt t="8584" x="4929188" y="2287588"/>
          <p14:tracePt t="8584" x="4929188" y="2293938"/>
          <p14:tracePt t="8587" x="4922838" y="2293938"/>
          <p14:tracePt t="8588" x="4922838" y="2298700"/>
          <p14:tracePt t="8589" x="4918075" y="2298700"/>
          <p14:tracePt t="8592" x="4911725" y="2298700"/>
          <p14:tracePt t="8597" x="4905375" y="2298700"/>
          <p14:tracePt t="8601" x="4905375" y="2305050"/>
          <p14:tracePt t="8801" x="4905375" y="2298700"/>
          <p14:tracePt t="8910" x="4905375" y="2305050"/>
          <p14:tracePt t="8920" x="4900613" y="2305050"/>
          <p14:tracePt t="8922" x="4900613" y="2309813"/>
          <p14:tracePt t="8929" x="4900613" y="2316163"/>
          <p14:tracePt t="8938" x="4900613" y="2320925"/>
          <p14:tracePt t="8944" x="4900613" y="2327275"/>
          <p14:tracePt t="8949" x="4900613" y="2333625"/>
          <p14:tracePt t="8952" x="4894263" y="2333625"/>
          <p14:tracePt t="8955" x="4894263" y="2338388"/>
          <p14:tracePt t="8961" x="4894263" y="2344738"/>
          <p14:tracePt t="8966" x="4894263" y="2349500"/>
          <p14:tracePt t="8971" x="4894263" y="2355850"/>
          <p14:tracePt t="8978" x="4894263" y="2360613"/>
          <p14:tracePt t="8983" x="4894263" y="2366963"/>
          <p14:tracePt t="8986" x="4894263" y="2371725"/>
          <p14:tracePt t="8987" x="4889500" y="2371725"/>
          <p14:tracePt t="8990" x="4889500" y="2378075"/>
          <p14:tracePt t="8994" x="4889500" y="2382838"/>
          <p14:tracePt t="8998" x="4889500" y="2389188"/>
          <p14:tracePt t="9001" x="4889500" y="2393950"/>
          <p14:tracePt t="9005" x="4889500" y="2400300"/>
          <p14:tracePt t="9007" x="4889500" y="2406650"/>
          <p14:tracePt t="9010" x="4889500" y="2411413"/>
          <p14:tracePt t="9013" x="4889500" y="2417763"/>
          <p14:tracePt t="9017" x="4889500" y="2422525"/>
          <p14:tracePt t="9017" x="4894263" y="2422525"/>
          <p14:tracePt t="9021" x="4894263" y="2428875"/>
          <p14:tracePt t="9025" x="4894263" y="2433638"/>
          <p14:tracePt t="9028" x="4894263" y="2439988"/>
          <p14:tracePt t="9032" x="4894263" y="2444750"/>
          <p14:tracePt t="9035" x="4900613" y="2444750"/>
          <p14:tracePt t="9039" x="4900613" y="2451100"/>
          <p14:tracePt t="9043" x="4905375" y="2451100"/>
          <p14:tracePt t="9050" x="4905375" y="2455863"/>
          <p14:tracePt t="9134" x="4905375" y="2462213"/>
          <p14:tracePt t="9138" x="4905375" y="2466975"/>
          <p14:tracePt t="9141" x="4905375" y="2473325"/>
          <p14:tracePt t="9142" x="4911725" y="2479675"/>
          <p14:tracePt t="9145" x="4911725" y="2484438"/>
          <p14:tracePt t="9148" x="4918075" y="2490788"/>
          <p14:tracePt t="9153" x="4918075" y="2495550"/>
          <p14:tracePt t="9158" x="4918075" y="2501900"/>
          <p14:tracePt t="9163" x="4918075" y="2506663"/>
          <p14:tracePt t="9167" x="4918075" y="2513013"/>
          <p14:tracePt t="9169" x="4922838" y="2513013"/>
          <p14:tracePt t="9175" x="4922838" y="2517775"/>
          <p14:tracePt t="9208" x="4929188" y="2517775"/>
          <p14:tracePt t="9260" x="4929188" y="2513013"/>
          <p14:tracePt t="9264" x="4933950" y="2506663"/>
          <p14:tracePt t="9270" x="4933950" y="2501900"/>
          <p14:tracePt t="9270" x="4940300" y="2501900"/>
          <p14:tracePt t="9278" x="4945063" y="2501900"/>
          <p14:tracePt t="9279" x="4945063" y="2495550"/>
          <p14:tracePt t="9285" x="4951413" y="2495550"/>
          <p14:tracePt t="9302" x="4951413" y="2490788"/>
          <p14:tracePt t="9376" x="4956175" y="2490788"/>
          <p14:tracePt t="9381" x="4962525" y="2495550"/>
          <p14:tracePt t="9384" x="4967288" y="2495550"/>
          <p14:tracePt t="9386" x="4967288" y="2501900"/>
          <p14:tracePt t="9386" x="4973638" y="2501900"/>
          <p14:tracePt t="9389" x="4979988" y="2501900"/>
          <p14:tracePt t="9390" x="4979988" y="2506663"/>
          <p14:tracePt t="9391" x="4984750" y="2506663"/>
          <p14:tracePt t="9394" x="4991100" y="2513013"/>
          <p14:tracePt t="9396" x="4995863" y="2513013"/>
          <p14:tracePt t="9400" x="5002213" y="2513013"/>
          <p14:tracePt t="9400" x="5002213" y="2517775"/>
          <p14:tracePt t="9403" x="5006975" y="2517775"/>
          <p14:tracePt t="9406" x="5013325" y="2517775"/>
          <p14:tracePt t="9406" x="5013325" y="2524125"/>
          <p14:tracePt t="9409" x="5018088" y="2524125"/>
          <p14:tracePt t="9411" x="5024438" y="2524125"/>
          <p14:tracePt t="9412" x="5029200" y="2528888"/>
          <p14:tracePt t="9414" x="5035550" y="2528888"/>
          <p14:tracePt t="9417" x="5040313" y="2535238"/>
          <p14:tracePt t="9418" x="5046663" y="2535238"/>
          <p14:tracePt t="9419" x="5053013" y="2535238"/>
          <p14:tracePt t="9420" x="5053013" y="2541588"/>
          <p14:tracePt t="9421" x="5057775" y="2541588"/>
          <p14:tracePt t="9424" x="5064125" y="2541588"/>
          <p14:tracePt t="9425" x="5068888" y="2546350"/>
          <p14:tracePt t="9428" x="5075238" y="2546350"/>
          <p14:tracePt t="9428" x="5080000" y="2546350"/>
          <p14:tracePt t="9430" x="5080000" y="2552700"/>
          <p14:tracePt t="9430" x="5086350" y="2552700"/>
          <p14:tracePt t="9432" x="5091113" y="2552700"/>
          <p14:tracePt t="9435" x="5097463" y="2552700"/>
          <p14:tracePt t="9435" x="5097463" y="2557463"/>
          <p14:tracePt t="9436" x="5102225" y="2557463"/>
          <p14:tracePt t="9439" x="5108575" y="2557463"/>
          <p14:tracePt t="9441" x="5114925" y="2563813"/>
          <p14:tracePt t="9443" x="5119688" y="2563813"/>
          <p14:tracePt t="9445" x="5126038" y="2563813"/>
          <p14:tracePt t="9447" x="5130800" y="2568575"/>
          <p14:tracePt t="9448" x="5137150" y="2568575"/>
          <p14:tracePt t="9451" x="5141913" y="2568575"/>
          <p14:tracePt t="9453" x="5148263" y="2568575"/>
          <p14:tracePt t="9453" x="5148263" y="2574925"/>
          <p14:tracePt t="9454" x="5153025" y="2574925"/>
          <p14:tracePt t="9457" x="5159375" y="2574925"/>
          <p14:tracePt t="9459" x="5164138" y="2574925"/>
          <p14:tracePt t="9460" x="5170488" y="2574925"/>
          <p14:tracePt t="9462" x="5176838" y="2574925"/>
          <p14:tracePt t="9465" x="5181600" y="2574925"/>
          <p14:tracePt t="9466" x="5187950" y="2579688"/>
          <p14:tracePt t="9469" x="5192713" y="2579688"/>
          <p14:tracePt t="9471" x="5199063" y="2579688"/>
          <p14:tracePt t="9471" x="5199063" y="2586038"/>
          <p14:tracePt t="9473" x="5203825" y="2586038"/>
          <p14:tracePt t="9474" x="5210175" y="2586038"/>
          <p14:tracePt t="9475" x="5214938" y="2586038"/>
          <p14:tracePt t="9478" x="5221288" y="2586038"/>
          <p14:tracePt t="9480" x="5226050" y="2586038"/>
          <p14:tracePt t="9481" x="5232400" y="2586038"/>
          <p14:tracePt t="9484" x="5238750" y="2586038"/>
          <p14:tracePt t="9486" x="5243513" y="2586038"/>
          <p14:tracePt t="9487" x="5249863" y="2586038"/>
          <p14:tracePt t="9490" x="5254625" y="2590800"/>
          <p14:tracePt t="9492" x="5260975" y="2590800"/>
          <p14:tracePt t="9495" x="5265738" y="2590800"/>
          <p14:tracePt t="9498" x="5272088" y="2590800"/>
          <p14:tracePt t="9501" x="5276850" y="2590800"/>
          <p14:tracePt t="9504" x="5283200" y="2590800"/>
          <p14:tracePt t="9508" x="5287963" y="2590800"/>
          <p14:tracePt t="9517" x="5294313" y="2590800"/>
          <p14:tracePt t="9616" x="5300663" y="2590800"/>
          <p14:tracePt t="9624" x="5305425" y="2590800"/>
          <p14:tracePt t="9752" x="5305425" y="2586038"/>
          <p14:tracePt t="9763" x="5300663" y="2586038"/>
          <p14:tracePt t="9768" x="5294313" y="2586038"/>
          <p14:tracePt t="9772" x="5287963" y="2579688"/>
          <p14:tracePt t="9778" x="5283200" y="2579688"/>
          <p14:tracePt t="9782" x="5276850" y="2579688"/>
          <p14:tracePt t="9787" x="5272088" y="2579688"/>
          <p14:tracePt t="9792" x="5265738" y="2579688"/>
          <p14:tracePt t="9796" x="5260975" y="2579688"/>
          <p14:tracePt t="9800" x="5254625" y="2579688"/>
          <p14:tracePt t="9805" x="5249863" y="2579688"/>
          <p14:tracePt t="9809" x="5243513" y="2579688"/>
          <p14:tracePt t="9810" x="5238750" y="2579688"/>
          <p14:tracePt t="9814" x="5232400" y="2579688"/>
          <p14:tracePt t="9817" x="5226050" y="2579688"/>
          <p14:tracePt t="9820" x="5221288" y="2579688"/>
          <p14:tracePt t="9821" x="5214938" y="2579688"/>
          <p14:tracePt t="9824" x="5210175" y="2579688"/>
          <p14:tracePt t="9826" x="5203825" y="2579688"/>
          <p14:tracePt t="9827" x="5203825" y="2586038"/>
          <p14:tracePt t="9828" x="5199063" y="2586038"/>
          <p14:tracePt t="9830" x="5192713" y="2586038"/>
          <p14:tracePt t="9830" x="5187950" y="2586038"/>
          <p14:tracePt t="9833" x="5181600" y="2586038"/>
          <p14:tracePt t="9836" x="5176838" y="2586038"/>
          <p14:tracePt t="9837" x="5170488" y="2586038"/>
          <p14:tracePt t="9839" x="5164138" y="2586038"/>
          <p14:tracePt t="9841" x="5159375" y="2586038"/>
          <p14:tracePt t="9844" x="5153025" y="2586038"/>
          <p14:tracePt t="9846" x="5148263" y="2590800"/>
          <p14:tracePt t="9849" x="5141913" y="2590800"/>
          <p14:tracePt t="9851" x="5137150" y="2590800"/>
          <p14:tracePt t="9853" x="5130800" y="2590800"/>
          <p14:tracePt t="9855" x="5126038" y="2590800"/>
          <p14:tracePt t="9856" x="5119688" y="2590800"/>
          <p14:tracePt t="9859" x="5114925" y="2590800"/>
          <p14:tracePt t="9859" x="5114925" y="2597150"/>
          <p14:tracePt t="9862" x="5108575" y="2597150"/>
          <p14:tracePt t="9863" x="5102225" y="2597150"/>
          <p14:tracePt t="9866" x="5097463" y="2597150"/>
          <p14:tracePt t="9869" x="5091113" y="2597150"/>
          <p14:tracePt t="9870" x="5091113" y="2601913"/>
          <p14:tracePt t="9870" x="5086350" y="2601913"/>
          <p14:tracePt t="9873" x="5080000" y="2601913"/>
          <p14:tracePt t="9875" x="5075238" y="2601913"/>
          <p14:tracePt t="9877" x="5068888" y="2601913"/>
          <p14:tracePt t="9880" x="5064125" y="2601913"/>
          <p14:tracePt t="9880" x="5057775" y="2601913"/>
          <p14:tracePt t="9883" x="5053013" y="2608263"/>
          <p14:tracePt t="9885" x="5046663" y="2608263"/>
          <p14:tracePt t="9887" x="5040313" y="2608263"/>
          <p14:tracePt t="9889" x="5035550" y="2608263"/>
          <p14:tracePt t="9890" x="5029200" y="2614613"/>
          <p14:tracePt t="9891" x="5024438" y="2614613"/>
          <p14:tracePt t="9894" x="5018088" y="2614613"/>
          <p14:tracePt t="9896" x="5013325" y="2614613"/>
          <p14:tracePt t="9897" x="5006975" y="2614613"/>
          <p14:tracePt t="9899" x="5002213" y="2614613"/>
          <p14:tracePt t="9901" x="4995863" y="2619375"/>
          <p14:tracePt t="9903" x="4991100" y="2619375"/>
          <p14:tracePt t="9904" x="4984750" y="2625725"/>
          <p14:tracePt t="9907" x="4979988" y="2625725"/>
          <p14:tracePt t="9909" x="4973638" y="2630488"/>
          <p14:tracePt t="9910" x="4967288" y="2630488"/>
          <p14:tracePt t="9913" x="4962525" y="2630488"/>
          <p14:tracePt t="9915" x="4956175" y="2636838"/>
          <p14:tracePt t="9915" x="4951413" y="2636838"/>
          <p14:tracePt t="9919" x="4945063" y="2636838"/>
          <p14:tracePt t="9919" x="4945063" y="2641600"/>
          <p14:tracePt t="9920" x="4940300" y="2641600"/>
          <p14:tracePt t="9923" x="4933950" y="2641600"/>
          <p14:tracePt t="9924" x="4929188" y="2641600"/>
          <p14:tracePt t="9925" x="4929188" y="2647950"/>
          <p14:tracePt t="9926" x="4922838" y="2647950"/>
          <p14:tracePt t="9929" x="4918075" y="2647950"/>
          <p14:tracePt t="9931" x="4911725" y="2647950"/>
          <p14:tracePt t="9933" x="4905375" y="2652713"/>
          <p14:tracePt t="9935" x="4900613" y="2659063"/>
          <p14:tracePt t="9938" x="4894263" y="2659063"/>
          <p14:tracePt t="9941" x="4889500" y="2663825"/>
          <p14:tracePt t="9944" x="4883150" y="2663825"/>
          <p14:tracePt t="9946" x="4878388" y="2663825"/>
          <p14:tracePt t="9948" x="4872038" y="2670175"/>
          <p14:tracePt t="9951" x="4867275" y="2670175"/>
          <p14:tracePt t="9953" x="4860925" y="2670175"/>
          <p14:tracePt t="9957" x="4856163" y="2670175"/>
          <p14:tracePt t="9960" x="4849813" y="2670175"/>
          <p14:tracePt t="9962" x="4843463" y="2676525"/>
          <p14:tracePt t="9966" x="4838700" y="2676525"/>
          <p14:tracePt t="9971" x="4832350" y="2676525"/>
          <p14:tracePt t="9976" x="4827588" y="2676525"/>
          <p14:tracePt t="9980" x="4821238" y="2676525"/>
          <p14:tracePt t="9985" x="4816475" y="2676525"/>
          <p14:tracePt t="9990" x="4810125" y="2676525"/>
          <p14:tracePt t="9994" x="4805363" y="2676525"/>
          <p14:tracePt t="10000" x="4799013" y="2676525"/>
          <p14:tracePt t="10001" x="4799013" y="2681288"/>
          <p14:tracePt t="10004" x="4794250" y="2681288"/>
          <p14:tracePt t="10007" x="4787900" y="2681288"/>
          <p14:tracePt t="10010" x="4781550" y="2681288"/>
          <p14:tracePt t="10012" x="4776788" y="2681288"/>
          <p14:tracePt t="10013" x="4776788" y="2687638"/>
          <p14:tracePt t="10013" x="4770438" y="2687638"/>
          <p14:tracePt t="10017" x="4765675" y="2692400"/>
          <p14:tracePt t="10021" x="4759325" y="2692400"/>
          <p14:tracePt t="10022" x="4754563" y="2692400"/>
          <p14:tracePt t="10026" x="4748213" y="2698750"/>
          <p14:tracePt t="10028" x="4743450" y="2698750"/>
          <p14:tracePt t="10031" x="4737100" y="2703513"/>
          <p14:tracePt t="10033" x="4732338" y="2703513"/>
          <p14:tracePt t="10035" x="4725988" y="2703513"/>
          <p14:tracePt t="10036" x="4719638" y="2703513"/>
          <p14:tracePt t="10040" x="4714875" y="2709863"/>
          <p14:tracePt t="10042" x="4708525" y="2709863"/>
          <p14:tracePt t="10047" x="4703763" y="2714625"/>
          <p14:tracePt t="10049" x="4697413" y="2714625"/>
          <p14:tracePt t="10091" x="4692650" y="2714625"/>
          <p14:tracePt t="10100" x="4686300" y="2714625"/>
          <p14:tracePt t="10100" x="4686300" y="2720975"/>
          <p14:tracePt t="10102" x="4681538" y="2720975"/>
          <p14:tracePt t="10103" x="4681538" y="2725738"/>
          <p14:tracePt t="10105" x="4675188" y="2725738"/>
          <p14:tracePt t="10106" x="4670425" y="2732088"/>
          <p14:tracePt t="10108" x="4664075" y="2732088"/>
          <p14:tracePt t="10109" x="4657725" y="2736850"/>
          <p14:tracePt t="10110" x="4652963" y="2736850"/>
          <p14:tracePt t="10112" x="4646613" y="2736850"/>
          <p14:tracePt t="10116" x="4641850" y="2743200"/>
          <p14:tracePt t="10126" x="4635500" y="2749550"/>
          <p14:tracePt t="10134" x="4635500" y="2754313"/>
          <p14:tracePt t="10137" x="4630738" y="2754313"/>
          <p14:tracePt t="10139" x="4630738" y="2760663"/>
          <p14:tracePt t="10140" x="4624388" y="2760663"/>
          <p14:tracePt t="10141" x="4624388" y="2765425"/>
          <p14:tracePt t="10145" x="4619625" y="2765425"/>
          <p14:tracePt t="10156" x="4619625" y="2771775"/>
          <p14:tracePt t="10171" x="4619625" y="2776538"/>
          <p14:tracePt t="10172" x="4624388" y="2776538"/>
          <p14:tracePt t="10173" x="4630738" y="2776538"/>
          <p14:tracePt t="10175" x="4630738" y="2782888"/>
          <p14:tracePt t="10176" x="4635500" y="2782888"/>
          <p14:tracePt t="10180" x="4641850" y="2782888"/>
          <p14:tracePt t="10182" x="4646613" y="2787650"/>
          <p14:tracePt t="10184" x="4652963" y="2787650"/>
          <p14:tracePt t="10185" x="4657725" y="2787650"/>
          <p14:tracePt t="10186" x="4664075" y="2787650"/>
          <p14:tracePt t="10189" x="4670425" y="2787650"/>
          <p14:tracePt t="10189" x="4675188" y="2787650"/>
          <p14:tracePt t="10191" x="4681538" y="2787650"/>
          <p14:tracePt t="10193" x="4686300" y="2787650"/>
          <p14:tracePt t="10195" x="4692650" y="2787650"/>
          <p14:tracePt t="10195" x="4697413" y="2787650"/>
          <p14:tracePt t="10196" x="4703763" y="2787650"/>
          <p14:tracePt t="10197" x="4708525" y="2787650"/>
          <p14:tracePt t="10198" x="4714875" y="2787650"/>
          <p14:tracePt t="10199" x="4719638" y="2787650"/>
          <p14:tracePt t="10200" x="4725988" y="2782888"/>
          <p14:tracePt t="10202" x="4732338" y="2782888"/>
          <p14:tracePt t="10203" x="4737100" y="2782888"/>
          <p14:tracePt t="10203" x="4743450" y="2782888"/>
          <p14:tracePt t="10204" x="4754563" y="2776538"/>
          <p14:tracePt t="10205" x="4759325" y="2776538"/>
          <p14:tracePt t="10206" x="4765675" y="2771775"/>
          <p14:tracePt t="10207" x="4776788" y="2771775"/>
          <p14:tracePt t="10209" x="4781550" y="2771775"/>
          <p14:tracePt t="10209" x="4794250" y="2765425"/>
          <p14:tracePt t="10210" x="4799013" y="2760663"/>
          <p14:tracePt t="10211" x="4810125" y="2760663"/>
          <p14:tracePt t="10212" x="4816475" y="2760663"/>
          <p14:tracePt t="10213" x="4821238" y="2760663"/>
          <p14:tracePt t="10214" x="4827588" y="2754313"/>
          <p14:tracePt t="10216" x="4832350" y="2754313"/>
          <p14:tracePt t="10217" x="4843463" y="2749550"/>
          <p14:tracePt t="10217" x="4849813" y="2743200"/>
          <p14:tracePt t="10218" x="4856163" y="2743200"/>
          <p14:tracePt t="10220" x="4867275" y="2736850"/>
          <p14:tracePt t="10405" x="4878388" y="2749550"/>
          <p14:tracePt t="10406" x="4883150" y="2754313"/>
          <p14:tracePt t="10407" x="4889500" y="2765425"/>
          <p14:tracePt t="10407" x="4894263" y="2771775"/>
          <p14:tracePt t="10408" x="4900613" y="2776538"/>
          <p14:tracePt t="10409" x="4905375" y="2787650"/>
          <p14:tracePt t="10411" x="4911725" y="2794000"/>
          <p14:tracePt t="10412" x="4918075" y="2798763"/>
          <p14:tracePt t="10412" x="4922838" y="2805113"/>
          <p14:tracePt t="10413" x="4929188" y="2809875"/>
          <p14:tracePt t="10414" x="4929188" y="2816225"/>
          <p14:tracePt t="10417" x="4933950" y="2822575"/>
          <p14:tracePt t="10418" x="4933950" y="2827338"/>
          <p14:tracePt t="10418" x="4940300" y="2833688"/>
          <p14:tracePt t="10419" x="4940300" y="2838450"/>
          <p14:tracePt t="10422" x="4940300" y="2844800"/>
          <p14:tracePt t="10424" x="4940300" y="2849563"/>
          <p14:tracePt t="10424" x="4945063" y="2855913"/>
          <p14:tracePt t="10426" x="4945063" y="2860675"/>
          <p14:tracePt t="10427" x="4945063" y="2867025"/>
          <p14:tracePt t="10428" x="4945063" y="2871788"/>
          <p14:tracePt t="10429" x="4945063" y="2878138"/>
          <p14:tracePt t="10430" x="4945063" y="2884488"/>
          <p14:tracePt t="10432" x="4945063" y="2889250"/>
          <p14:tracePt t="10433" x="4940300" y="2895600"/>
          <p14:tracePt t="10436" x="4933950" y="2900363"/>
          <p14:tracePt t="10438" x="4929188" y="2906713"/>
          <p14:tracePt t="10439" x="4929188" y="2911475"/>
          <p14:tracePt t="10441" x="4922838" y="2911475"/>
          <p14:tracePt t="10441" x="4918075" y="2911475"/>
          <p14:tracePt t="10442" x="4911725" y="2911475"/>
          <p14:tracePt t="10444" x="4911725" y="2917825"/>
          <p14:tracePt t="10445" x="4905375" y="2917825"/>
          <p14:tracePt t="10446" x="4900613" y="2917825"/>
          <p14:tracePt t="10448" x="4894263" y="2917825"/>
          <p14:tracePt t="10450" x="4889500" y="2917825"/>
          <p14:tracePt t="10450" x="4889500" y="2922588"/>
          <p14:tracePt t="10451" x="4883150" y="2922588"/>
          <p14:tracePt t="10454" x="4878388" y="2922588"/>
          <p14:tracePt t="10454" x="4872038" y="2928938"/>
          <p14:tracePt t="10455" x="4867275" y="2928938"/>
          <p14:tracePt t="10458" x="4860925" y="2933700"/>
          <p14:tracePt t="10458" x="4856163" y="2933700"/>
          <p14:tracePt t="10460" x="4849813" y="2940050"/>
          <p14:tracePt t="10461" x="4843463" y="2940050"/>
          <p14:tracePt t="10462" x="4838700" y="2944813"/>
          <p14:tracePt t="10462" x="4827588" y="2951163"/>
          <p14:tracePt t="10463" x="4821238" y="2957513"/>
          <p14:tracePt t="10464" x="4816475" y="2962275"/>
          <p14:tracePt t="10466" x="4805363" y="2968625"/>
          <p14:tracePt t="10467" x="4794250" y="2973388"/>
          <p14:tracePt t="10467" x="4781550" y="2973388"/>
          <p14:tracePt t="10468" x="4776788" y="2984500"/>
          <p14:tracePt t="10469" x="4759325" y="2990850"/>
          <p14:tracePt t="10470" x="4748213" y="2995613"/>
          <p14:tracePt t="10471" x="4732338" y="3001963"/>
          <p14:tracePt t="10473" x="4719638" y="3006725"/>
          <p14:tracePt t="10474" x="4708525" y="3013075"/>
          <p14:tracePt t="10474" x="4692650" y="3019425"/>
          <p14:tracePt t="10475" x="4675188" y="3024188"/>
          <p14:tracePt t="10476" x="4657725" y="3030538"/>
          <p14:tracePt t="10477" x="4646613" y="3035300"/>
          <p14:tracePt t="10478" x="4630738" y="3041650"/>
          <p14:tracePt t="10480" x="4613275" y="3046413"/>
          <p14:tracePt t="10481" x="4597400" y="3052763"/>
          <p14:tracePt t="10481" x="4573588" y="3057525"/>
          <p14:tracePt t="10482" x="4562475" y="3063875"/>
          <p14:tracePt t="10483" x="4546600" y="3063875"/>
          <p14:tracePt t="10484" x="4522788" y="3068638"/>
          <p14:tracePt t="10485" x="4506913" y="3074988"/>
          <p14:tracePt t="10487" x="4489450" y="3074988"/>
          <p14:tracePt t="10487" x="4473575" y="3079750"/>
          <p14:tracePt t="10488" x="4460875" y="3086100"/>
          <p14:tracePt t="10489" x="4438650" y="3086100"/>
          <p14:tracePt t="10491" x="4427538" y="3092450"/>
          <p14:tracePt t="10491" x="4411663" y="3097213"/>
          <p14:tracePt t="10493" x="4394200" y="3103563"/>
          <p14:tracePt t="10494" x="4383088" y="3103563"/>
          <p14:tracePt t="10494" x="4365625" y="3108325"/>
          <p14:tracePt t="10495" x="4349750" y="3108325"/>
          <p14:tracePt t="10496" x="4337050" y="3114675"/>
          <p14:tracePt t="10497" x="4325938" y="3114675"/>
          <p14:tracePt t="10498" x="4314825" y="3119438"/>
          <p14:tracePt t="10499" x="4303713" y="3119438"/>
          <p14:tracePt t="10501" x="4292600" y="3125788"/>
          <p14:tracePt t="10501" x="4281488" y="3130550"/>
          <p14:tracePt t="10502" x="4270375" y="3130550"/>
          <p14:tracePt t="10503" x="4259263" y="3136900"/>
          <p14:tracePt t="10504" x="4248150" y="3136900"/>
          <p14:tracePt t="10505" x="4241800" y="3141663"/>
          <p14:tracePt t="10506" x="4230688" y="3141663"/>
          <p14:tracePt t="10508" x="4225925" y="3141663"/>
          <p14:tracePt t="10508" x="4214813" y="3148013"/>
          <p14:tracePt t="10510" x="4208463" y="3148013"/>
          <p14:tracePt t="10510" x="4197350" y="3152775"/>
          <p14:tracePt t="10511" x="4191000" y="3152775"/>
          <p14:tracePt t="10512" x="4179888" y="3152775"/>
          <p14:tracePt t="10513" x="4175125" y="3159125"/>
          <p14:tracePt t="10515" x="4168775" y="3159125"/>
          <p14:tracePt t="10515" x="4164013" y="3165475"/>
          <p14:tracePt t="10516" x="4152900" y="3165475"/>
          <p14:tracePt t="10517" x="4146550" y="3170238"/>
          <p14:tracePt t="10518" x="4140200" y="3170238"/>
          <p14:tracePt t="10519" x="4135438" y="3170238"/>
          <p14:tracePt t="10521" x="4124325" y="3170238"/>
          <p14:tracePt t="10521" x="4117975" y="3176588"/>
          <p14:tracePt t="10522" x="4113213" y="3176588"/>
          <p14:tracePt t="10523" x="4106863" y="3176588"/>
          <p14:tracePt t="10524" x="4102100" y="3181350"/>
          <p14:tracePt t="10525" x="4095750" y="3181350"/>
          <p14:tracePt t="10526" x="4090988" y="3181350"/>
          <p14:tracePt t="10527" x="4078288" y="3187700"/>
          <p14:tracePt t="10529" x="4073525" y="3187700"/>
          <p14:tracePt t="10529" x="4067175" y="3187700"/>
          <p14:tracePt t="10530" x="4062413" y="3192463"/>
          <p14:tracePt t="10531" x="4056063" y="3192463"/>
          <p14:tracePt t="10532" x="4051300" y="3192463"/>
          <p14:tracePt t="10533" x="4040188" y="3192463"/>
          <p14:tracePt t="10534" x="4033838" y="3198813"/>
          <p14:tracePt t="10536" x="4029075" y="3203575"/>
          <p14:tracePt t="10537" x="4022725" y="3203575"/>
          <p14:tracePt t="10539" x="4011613" y="3203575"/>
          <p14:tracePt t="10539" x="4005263" y="3203575"/>
          <p14:tracePt t="10540" x="4000500" y="3209925"/>
          <p14:tracePt t="10542" x="3994150" y="3209925"/>
          <p14:tracePt t="10543" x="3989388" y="3209925"/>
          <p14:tracePt t="10543" x="3983038" y="3209925"/>
          <p14:tracePt t="10544" x="3978275" y="3214688"/>
          <p14:tracePt t="10545" x="3971925" y="3214688"/>
          <p14:tracePt t="10547" x="3967163" y="3214688"/>
          <p14:tracePt t="10547" x="3960813" y="3214688"/>
          <p14:tracePt t="10548" x="3954463" y="3221038"/>
          <p14:tracePt t="10550" x="3949700" y="3221038"/>
          <p14:tracePt t="10550" x="3943350" y="3221038"/>
          <p14:tracePt t="10551" x="3932238" y="3221038"/>
          <p14:tracePt t="10552" x="3927475" y="3227388"/>
          <p14:tracePt t="10554" x="3921125" y="3227388"/>
          <p14:tracePt t="10554" x="3916363" y="3227388"/>
          <p14:tracePt t="10555" x="3905250" y="3227388"/>
          <p14:tracePt t="10556" x="3898900" y="3232150"/>
          <p14:tracePt t="10557" x="3892550" y="3232150"/>
          <p14:tracePt t="10558" x="3887788" y="3238500"/>
          <p14:tracePt t="10559" x="3876675" y="3238500"/>
          <p14:tracePt t="10560" x="3870325" y="3238500"/>
          <p14:tracePt t="10561" x="3865563" y="3238500"/>
          <p14:tracePt t="10562" x="3854450" y="3243263"/>
          <p14:tracePt t="10563" x="3848100" y="3243263"/>
          <p14:tracePt t="10564" x="3836988" y="3243263"/>
          <p14:tracePt t="10565" x="3825875" y="3249613"/>
          <p14:tracePt t="10566" x="3819525" y="3249613"/>
          <p14:tracePt t="10567" x="3808413" y="3249613"/>
          <p14:tracePt t="10568" x="3797300" y="3254375"/>
          <p14:tracePt t="10569" x="3786188" y="3254375"/>
          <p14:tracePt t="10571" x="3775075" y="3260725"/>
          <p14:tracePt t="10571" x="3763963" y="3260725"/>
          <p14:tracePt t="10572" x="3752850" y="3260725"/>
          <p14:tracePt t="10573" x="3741738" y="3265488"/>
          <p14:tracePt t="10574" x="3730625" y="3265488"/>
          <p14:tracePt t="10575" x="3719513" y="3271838"/>
          <p14:tracePt t="10576" x="3702050" y="3271838"/>
          <p14:tracePt t="10577" x="3690938" y="3276600"/>
          <p14:tracePt t="10578" x="3673475" y="3276600"/>
          <p14:tracePt t="10579" x="3662363" y="3282950"/>
          <p14:tracePt t="10581" x="3646488" y="3282950"/>
          <p14:tracePt t="10581" x="3633788" y="3287713"/>
          <p14:tracePt t="10582" x="3617913" y="3287713"/>
          <p14:tracePt t="10584" x="3606800" y="3294063"/>
          <p14:tracePt t="10585" x="3589338" y="3294063"/>
          <p14:tracePt t="10585" x="3571875" y="3300413"/>
          <p14:tracePt t="10586" x="3560763" y="3300413"/>
          <p14:tracePt t="10587" x="3544888" y="3300413"/>
          <p14:tracePt t="10588" x="3527425" y="3305175"/>
          <p14:tracePt t="10589" x="3509963" y="3305175"/>
          <p14:tracePt t="10590" x="3494088" y="3311525"/>
          <p14:tracePt t="10591" x="3476625" y="3311525"/>
          <p14:tracePt t="10592" x="3460750" y="3316288"/>
          <p14:tracePt t="10593" x="3443288" y="3316288"/>
          <p14:tracePt t="10594" x="3425825" y="3316288"/>
          <p14:tracePt t="10595" x="3409950" y="3322638"/>
          <p14:tracePt t="10596" x="3392488" y="3322638"/>
          <p14:tracePt t="10598" x="3375025" y="3322638"/>
          <p14:tracePt t="10598" x="3352800" y="3327400"/>
          <p14:tracePt t="10599" x="3341688" y="3327400"/>
          <p14:tracePt t="10600" x="3325813" y="3327400"/>
          <p14:tracePt t="10601" x="3308350" y="3333750"/>
          <p14:tracePt t="10602" x="3290888" y="3333750"/>
          <p14:tracePt t="10603" x="3275013" y="3333750"/>
          <p14:tracePt t="10605" x="3257550" y="3338513"/>
          <p14:tracePt t="10606" x="3240088" y="3338513"/>
          <p14:tracePt t="10608" x="3235325" y="3338513"/>
          <p14:tracePt t="10608" x="3228975" y="3338513"/>
          <p14:tracePt t="10609" x="3217863" y="3338513"/>
          <p14:tracePt t="10610" x="3206750" y="3344863"/>
          <p14:tracePt t="10612" x="3189288" y="3344863"/>
          <p14:tracePt t="10613" x="3173413" y="3349625"/>
          <p14:tracePt t="10613" x="3155950" y="3349625"/>
          <p14:tracePt t="10614" x="3140075" y="3349625"/>
          <p14:tracePt t="10615" x="3128963" y="3349625"/>
          <p14:tracePt t="10616" x="3111500" y="3355975"/>
          <p14:tracePt t="10617" x="3094038" y="3355975"/>
          <p14:tracePt t="10619" x="3078163" y="3355975"/>
          <p14:tracePt t="10619" x="3060700" y="3355975"/>
          <p14:tracePt t="10620" x="3049588" y="3362325"/>
          <p14:tracePt t="10621" x="3027363" y="3362325"/>
          <p14:tracePt t="10622" x="3016250" y="3362325"/>
          <p14:tracePt t="10623" x="2998788" y="3362325"/>
          <p14:tracePt t="10624" x="2987675" y="3362325"/>
          <p14:tracePt t="10626" x="2970213" y="3367088"/>
          <p14:tracePt t="10626" x="2954338" y="3367088"/>
          <p14:tracePt t="10627" x="2943225" y="3367088"/>
          <p14:tracePt t="10628" x="2930525" y="3367088"/>
          <p14:tracePt t="10629" x="2914650" y="3367088"/>
          <p14:tracePt t="10630" x="2903538" y="3367088"/>
          <p14:tracePt t="10631" x="2886075" y="3367088"/>
          <p14:tracePt t="10633" x="2874963" y="3367088"/>
          <p14:tracePt t="10634" x="2863850" y="3373438"/>
          <p14:tracePt t="10634" x="2852738" y="3373438"/>
          <p14:tracePt t="10636" x="2841625" y="3373438"/>
          <p14:tracePt t="10636" x="2830513" y="3373438"/>
          <p14:tracePt t="10637" x="2819400" y="3373438"/>
          <p14:tracePt t="10638" x="2806700" y="3373438"/>
          <p14:tracePt t="10640" x="2795588" y="3378200"/>
          <p14:tracePt t="10640" x="2790825" y="3378200"/>
          <p14:tracePt t="10641" x="2773363" y="3378200"/>
          <p14:tracePt t="10642" x="2768600" y="3384550"/>
          <p14:tracePt t="10643" x="2757488" y="3384550"/>
          <p14:tracePt t="10644" x="2751138" y="3384550"/>
          <p14:tracePt t="10645" x="2740025" y="3384550"/>
          <p14:tracePt t="10646" x="2733675" y="3389313"/>
          <p14:tracePt t="10647" x="2722563" y="3389313"/>
          <p14:tracePt t="10648" x="2717800" y="3389313"/>
          <p14:tracePt t="10649" x="2711450" y="3389313"/>
          <p14:tracePt t="10650" x="2700338" y="3389313"/>
          <p14:tracePt t="10651" x="2695575" y="3395663"/>
          <p14:tracePt t="10652" x="2689225" y="3395663"/>
          <p14:tracePt t="10653" x="2684463" y="3395663"/>
          <p14:tracePt t="10656" x="2678113" y="3395663"/>
          <p14:tracePt t="10656" x="2671763" y="3395663"/>
          <p14:tracePt t="10657" x="2667000" y="3395663"/>
          <p14:tracePt t="10659" x="2660650" y="3400425"/>
          <p14:tracePt t="10661" x="2655888" y="3400425"/>
          <p14:tracePt t="10664" x="2649538" y="3400425"/>
          <p14:tracePt t="10666" x="2644775" y="3400425"/>
          <p14:tracePt t="10670" x="2638425" y="3400425"/>
          <p14:tracePt t="10673" x="2633663" y="3400425"/>
          <p14:tracePt t="10675" x="2627313" y="3400425"/>
          <p14:tracePt t="10678" x="2622550" y="3400425"/>
          <p14:tracePt t="10678" x="2622550" y="3406775"/>
          <p14:tracePt t="10680" x="2616200" y="3406775"/>
          <p14:tracePt t="10683" x="2609850" y="3406775"/>
          <p14:tracePt t="10685" x="2605088" y="3406775"/>
          <p14:tracePt t="10685" x="2605088" y="3411538"/>
          <p14:tracePt t="10687" x="2598738" y="3411538"/>
          <p14:tracePt t="10687" x="2598738" y="3417888"/>
          <p14:tracePt t="10689" x="2593975" y="3417888"/>
          <p14:tracePt t="10691" x="2587625" y="3417888"/>
          <p14:tracePt t="10693" x="2582863" y="3417888"/>
          <p14:tracePt t="10693" x="2582863" y="3422650"/>
          <p14:tracePt t="10694" x="2576513" y="3422650"/>
          <p14:tracePt t="10696" x="2571750" y="3422650"/>
          <p14:tracePt t="10698" x="2565400" y="3429000"/>
          <p14:tracePt t="10701" x="2560638" y="3429000"/>
          <p14:tracePt t="10703" x="2554288" y="3429000"/>
          <p14:tracePt t="10703" x="2554288" y="3435350"/>
          <p14:tracePt t="10705" x="2547938" y="3435350"/>
          <p14:tracePt t="10706" x="2543175" y="3435350"/>
          <p14:tracePt t="10707" x="2543175" y="3440113"/>
          <p14:tracePt t="10708" x="2536825" y="3440113"/>
          <p14:tracePt t="10710" x="2532063" y="3440113"/>
          <p14:tracePt t="10712" x="2525713" y="3446463"/>
          <p14:tracePt t="10716" x="2520950" y="3446463"/>
          <p14:tracePt t="10719" x="2520950" y="3451225"/>
          <p14:tracePt t="10720" x="2514600" y="3451225"/>
          <p14:tracePt t="10809" x="2514600" y="3457575"/>
          <p14:tracePt t="10812" x="2520950" y="3457575"/>
          <p14:tracePt t="10813" x="2525713" y="3457575"/>
          <p14:tracePt t="10815" x="2532063" y="3462338"/>
          <p14:tracePt t="10817" x="2536825" y="3462338"/>
          <p14:tracePt t="10818" x="2543175" y="3462338"/>
          <p14:tracePt t="10821" x="2547938" y="3468688"/>
          <p14:tracePt t="10822" x="2554288" y="3468688"/>
          <p14:tracePt t="10823" x="2560638" y="3468688"/>
          <p14:tracePt t="10824" x="2565400" y="3468688"/>
          <p14:tracePt t="10827" x="2571750" y="3473450"/>
          <p14:tracePt t="10828" x="2576513" y="3473450"/>
          <p14:tracePt t="10829" x="2582863" y="3473450"/>
          <p14:tracePt t="10830" x="2587625" y="3473450"/>
          <p14:tracePt t="10831" x="2593975" y="3479800"/>
          <p14:tracePt t="10832" x="2598738" y="3479800"/>
          <p14:tracePt t="10835" x="2605088" y="3479800"/>
          <p14:tracePt t="10837" x="2609850" y="3479800"/>
          <p14:tracePt t="10838" x="2616200" y="3484563"/>
          <p14:tracePt t="10841" x="2622550" y="3484563"/>
          <p14:tracePt t="10842" x="2627313" y="3484563"/>
          <p14:tracePt t="10844" x="2627313" y="3490913"/>
          <p14:tracePt t="10844" x="2633663" y="3490913"/>
          <p14:tracePt t="10847" x="2638425" y="3490913"/>
          <p14:tracePt t="10849" x="2644775" y="3490913"/>
          <p14:tracePt t="10852" x="2649538" y="3490913"/>
          <p14:tracePt t="10853" x="2649538" y="3495675"/>
          <p14:tracePt t="10855" x="2655888" y="3495675"/>
          <p14:tracePt t="10858" x="2660650" y="3495675"/>
          <p14:tracePt t="10859" x="2667000" y="3502025"/>
          <p14:tracePt t="10862" x="2671763" y="3502025"/>
          <p14:tracePt t="10862" x="2671763" y="3508375"/>
          <p14:tracePt t="10865" x="2678113" y="3508375"/>
          <p14:tracePt t="10865" x="2678113" y="3513138"/>
          <p14:tracePt t="10866" x="2684463" y="3513138"/>
          <p14:tracePt t="10867" x="2684463" y="3519488"/>
          <p14:tracePt t="10870" x="2689225" y="3524250"/>
          <p14:tracePt t="10870" x="2695575" y="3524250"/>
          <p14:tracePt t="10871" x="2695575" y="3530600"/>
          <p14:tracePt t="10874" x="2700338" y="3535363"/>
          <p14:tracePt t="10874" x="2706688" y="3535363"/>
          <p14:tracePt t="10876" x="2706688" y="3541713"/>
          <p14:tracePt t="10876" x="2711450" y="3546475"/>
          <p14:tracePt t="10879" x="2717800" y="3552825"/>
          <p14:tracePt t="10879" x="2717800" y="3557588"/>
          <p14:tracePt t="10880" x="2722563" y="3563938"/>
          <p14:tracePt t="10883" x="2728913" y="3570288"/>
          <p14:tracePt t="10884" x="2733675" y="3575050"/>
          <p14:tracePt t="10886" x="2740025" y="3581400"/>
          <p14:tracePt t="10886" x="2740025" y="3586163"/>
          <p14:tracePt t="10887" x="2746375" y="3586163"/>
          <p14:tracePt t="10888" x="2746375" y="3592513"/>
          <p14:tracePt t="10890" x="2751138" y="3597275"/>
          <p14:tracePt t="10890" x="2751138" y="3603625"/>
          <p14:tracePt t="10891" x="2757488" y="3608388"/>
          <p14:tracePt t="10892" x="2757488" y="3614738"/>
          <p14:tracePt t="10893" x="2762250" y="3614738"/>
          <p14:tracePt t="10894" x="2762250" y="3619500"/>
          <p14:tracePt t="10896" x="2768600" y="3625850"/>
          <p14:tracePt t="10897" x="2768600" y="3630613"/>
          <p14:tracePt t="10897" x="2773363" y="3636963"/>
          <p14:tracePt t="10898" x="2779713" y="3643313"/>
          <p14:tracePt t="10899" x="2779713" y="3648075"/>
          <p14:tracePt t="10900" x="2784475" y="3654425"/>
          <p14:tracePt t="10901" x="2790825" y="3659188"/>
          <p14:tracePt t="10902" x="2790825" y="3665538"/>
          <p14:tracePt t="10904" x="2795588" y="3670300"/>
          <p14:tracePt t="10905" x="2801938" y="3676650"/>
          <p14:tracePt t="10906" x="2801938" y="3681413"/>
          <p14:tracePt t="10907" x="2801938" y="3687763"/>
          <p14:tracePt t="10908" x="2806700" y="3692525"/>
          <p14:tracePt t="10909" x="2806700" y="3698875"/>
          <p14:tracePt t="10911" x="2813050" y="3698875"/>
          <p14:tracePt t="10911" x="2819400" y="3705225"/>
          <p14:tracePt t="10912" x="2819400" y="3709988"/>
          <p14:tracePt t="10914" x="2819400" y="3716338"/>
          <p14:tracePt t="10914" x="2824163" y="3716338"/>
          <p14:tracePt t="10916" x="2824163" y="3721100"/>
          <p14:tracePt t="10916" x="2824163" y="3727450"/>
          <p14:tracePt t="10918" x="2830513" y="3732213"/>
          <p14:tracePt t="10919" x="2830513" y="3738563"/>
          <p14:tracePt t="10920" x="2830513" y="3743325"/>
          <p14:tracePt t="10923" x="2830513" y="3749675"/>
          <p14:tracePt t="10923" x="2835275" y="3754438"/>
          <p14:tracePt t="10925" x="2835275" y="3760788"/>
          <p14:tracePt t="10928" x="2835275" y="3765550"/>
          <p14:tracePt t="10928" x="2835275" y="3771900"/>
          <p14:tracePt t="10931" x="2835275" y="3778250"/>
          <p14:tracePt t="10932" x="2835275" y="3783013"/>
          <p14:tracePt t="10932" x="2835275" y="3789363"/>
          <p14:tracePt t="10935" x="2835275" y="3794125"/>
          <p14:tracePt t="10935" x="2841625" y="3800475"/>
          <p14:tracePt t="10938" x="2841625" y="3805238"/>
          <p14:tracePt t="10938" x="2841625" y="3811588"/>
          <p14:tracePt t="10939" x="2841625" y="3816350"/>
          <p14:tracePt t="10942" x="2841625" y="3822700"/>
          <p14:tracePt t="10944" x="2841625" y="3827463"/>
          <p14:tracePt t="10946" x="2841625" y="3833813"/>
          <p14:tracePt t="10946" x="2841625" y="3838575"/>
          <p14:tracePt t="10949" x="2846388" y="3844925"/>
          <p14:tracePt t="10949" x="2846388" y="3851275"/>
          <p14:tracePt t="10950" x="2846388" y="3856038"/>
          <p14:tracePt t="10951" x="2846388" y="3862388"/>
          <p14:tracePt t="10953" x="2846388" y="3867150"/>
          <p14:tracePt t="10953" x="2852738" y="3873500"/>
          <p14:tracePt t="10954" x="2852738" y="3878263"/>
          <p14:tracePt t="10955" x="2852738" y="3889375"/>
          <p14:tracePt t="10956" x="2852738" y="3895725"/>
          <p14:tracePt t="10957" x="2857500" y="3900488"/>
          <p14:tracePt t="10958" x="2857500" y="3913188"/>
          <p14:tracePt t="10959" x="2857500" y="3924300"/>
          <p14:tracePt t="10960" x="2863850" y="3929063"/>
          <p14:tracePt t="10961" x="2863850" y="3940175"/>
          <p14:tracePt t="10962" x="2868613" y="3951288"/>
          <p14:tracePt t="10963" x="2874963" y="3962400"/>
          <p14:tracePt t="10964" x="2874963" y="3968750"/>
          <p14:tracePt t="10966" x="2881313" y="3986213"/>
          <p14:tracePt t="10967" x="2886075" y="3997325"/>
          <p14:tracePt t="10967" x="2892425" y="4008438"/>
          <p14:tracePt t="10968" x="2897188" y="4019550"/>
          <p14:tracePt t="10969" x="2903538" y="4030663"/>
          <p14:tracePt t="10970" x="2908300" y="4048125"/>
          <p14:tracePt t="10971" x="2914650" y="4052888"/>
          <p14:tracePt t="10973" x="2919413" y="4070350"/>
          <p14:tracePt t="10974" x="2925763" y="4081463"/>
          <p14:tracePt t="10974" x="2930525" y="4092575"/>
          <p14:tracePt t="10975" x="2936875" y="4103688"/>
          <p14:tracePt t="10976" x="2943225" y="4114800"/>
          <p14:tracePt t="10977" x="2947988" y="4121150"/>
          <p14:tracePt t="10978" x="2954338" y="4137025"/>
          <p14:tracePt t="10980" x="2959100" y="4148138"/>
          <p14:tracePt t="10981" x="2965450" y="4159250"/>
          <p14:tracePt t="10981" x="2976563" y="4165600"/>
          <p14:tracePt t="10982" x="2981325" y="4181475"/>
          <p14:tracePt t="10984" x="2987675" y="4194175"/>
          <p14:tracePt t="10984" x="2998788" y="4205288"/>
          <p14:tracePt t="10985" x="3005138" y="4216400"/>
          <p14:tracePt t="10987" x="3009900" y="4227513"/>
          <p14:tracePt t="10987" x="3016250" y="4238625"/>
          <p14:tracePt t="10988" x="3027363" y="4256088"/>
          <p14:tracePt t="10989" x="3038475" y="4267200"/>
          <p14:tracePt t="10990" x="3043238" y="4278313"/>
          <p14:tracePt t="10991" x="3054350" y="4294188"/>
          <p14:tracePt t="10992" x="3060700" y="4305300"/>
          <p14:tracePt t="10994" x="3071813" y="4322763"/>
          <p14:tracePt t="10994" x="3082925" y="4333875"/>
          <p14:tracePt t="10995" x="3094038" y="4344988"/>
          <p14:tracePt t="10996" x="3105150" y="4362450"/>
          <p14:tracePt t="10997" x="3116263" y="4373563"/>
          <p14:tracePt t="10998" x="3128963" y="4384675"/>
          <p14:tracePt t="10999" x="3133725" y="4402138"/>
          <p14:tracePt t="11001" x="3151188" y="4413250"/>
          <p14:tracePt t="11002" x="3162300" y="4429125"/>
          <p14:tracePt t="11002" x="3173413" y="4440238"/>
          <p14:tracePt t="11003" x="3184525" y="4451350"/>
          <p14:tracePt t="11004" x="3195638" y="4468813"/>
          <p14:tracePt t="11005" x="3206750" y="4479925"/>
          <p14:tracePt t="11006" x="3217863" y="4491038"/>
          <p14:tracePt t="11007" x="3228975" y="4508500"/>
          <p14:tracePt t="11008" x="3240088" y="4519613"/>
          <p14:tracePt t="11009" x="3257550" y="4530725"/>
          <p14:tracePt t="11010" x="3268663" y="4541838"/>
          <p14:tracePt t="11011" x="3286125" y="4552950"/>
          <p14:tracePt t="11012" x="3297238" y="4564063"/>
          <p14:tracePt t="11013" x="3308350" y="4575175"/>
          <p14:tracePt t="11014" x="3325813" y="4586288"/>
          <p14:tracePt t="11015" x="3336925" y="4598988"/>
          <p14:tracePt t="11016" x="3348038" y="4610100"/>
          <p14:tracePt t="11017" x="3359150" y="4621213"/>
          <p14:tracePt t="11019" x="3370263" y="4625975"/>
          <p14:tracePt t="11019" x="3375025" y="4637088"/>
          <p14:tracePt t="11020" x="3392488" y="4648200"/>
          <p14:tracePt t="11021" x="3403600" y="4654550"/>
          <p14:tracePt t="11022" x="3409950" y="4659313"/>
          <p14:tracePt t="11023" x="3421063" y="4665663"/>
          <p14:tracePt t="11024" x="3432175" y="4672013"/>
          <p14:tracePt t="11025" x="3436938" y="4676775"/>
          <p14:tracePt t="11026" x="3449638" y="4683125"/>
          <p14:tracePt t="11027" x="3454400" y="4687888"/>
          <p14:tracePt t="11028" x="3465513" y="4687888"/>
          <p14:tracePt t="11030" x="3471863" y="4694238"/>
          <p14:tracePt t="11031" x="3482975" y="4694238"/>
          <p14:tracePt t="11031" x="3487738" y="4699000"/>
          <p14:tracePt t="11032" x="3494088" y="4699000"/>
          <p14:tracePt t="11033" x="3498850" y="4699000"/>
          <p14:tracePt t="11034" x="3505200" y="4699000"/>
          <p14:tracePt t="11036" x="3509963" y="4699000"/>
          <p14:tracePt t="11036" x="3516313" y="4699000"/>
          <p14:tracePt t="11037" x="3522663" y="4699000"/>
          <p14:tracePt t="11040" x="3527425" y="4699000"/>
          <p14:tracePt t="11040" x="3533775" y="4699000"/>
          <p14:tracePt t="11041" x="3538538" y="4699000"/>
          <p14:tracePt t="11042" x="3544888" y="4699000"/>
          <p14:tracePt t="11043" x="3549650" y="4699000"/>
          <p14:tracePt t="11044" x="3549650" y="4694238"/>
          <p14:tracePt t="11045" x="3556000" y="4694238"/>
          <p14:tracePt t="11046" x="3560763" y="4683125"/>
          <p14:tracePt t="11047" x="3567113" y="4683125"/>
          <p14:tracePt t="11048" x="3571875" y="4676775"/>
          <p14:tracePt t="11050" x="3578225" y="4672013"/>
          <p14:tracePt t="11050" x="3584575" y="4672013"/>
          <p14:tracePt t="11051" x="3595688" y="4659313"/>
          <p14:tracePt t="11053" x="3600450" y="4654550"/>
          <p14:tracePt t="11053" x="3606800" y="4648200"/>
          <p14:tracePt t="11054" x="3617913" y="4637088"/>
          <p14:tracePt t="11055" x="3622675" y="4632325"/>
          <p14:tracePt t="11056" x="3629025" y="4625975"/>
          <p14:tracePt t="11057" x="3640138" y="4614863"/>
          <p14:tracePt t="11058" x="3646488" y="4603750"/>
          <p14:tracePt t="11059" x="3657600" y="4592638"/>
          <p14:tracePt t="11060" x="3668713" y="4586288"/>
          <p14:tracePt t="11061" x="3673475" y="4575175"/>
          <p14:tracePt t="11062" x="3684588" y="4564063"/>
          <p14:tracePt t="11063" x="3690938" y="4552950"/>
          <p14:tracePt t="11064" x="3702050" y="4541838"/>
          <p14:tracePt t="11065" x="3713163" y="4530725"/>
          <p14:tracePt t="11066" x="3719513" y="4519613"/>
          <p14:tracePt t="11067" x="3730625" y="4513263"/>
          <p14:tracePt t="11068" x="3735388" y="4502150"/>
          <p14:tracePt t="11070" x="3746500" y="4491038"/>
          <p14:tracePt t="11071" x="3752850" y="4479925"/>
          <p14:tracePt t="11072" x="3763963" y="4468813"/>
          <p14:tracePt t="11072" x="3770313" y="4457700"/>
          <p14:tracePt t="11073" x="3781425" y="4451350"/>
          <p14:tracePt t="11074" x="3786188" y="4440238"/>
          <p14:tracePt t="11075" x="3792538" y="4429125"/>
          <p14:tracePt t="11076" x="3803650" y="4424363"/>
          <p14:tracePt t="11078" x="3808413" y="4413250"/>
          <p14:tracePt t="11078" x="3819525" y="4402138"/>
          <p14:tracePt t="11079" x="3825875" y="4391025"/>
          <p14:tracePt t="11080" x="3836988" y="4384675"/>
          <p14:tracePt t="11081" x="3843338" y="4373563"/>
          <p14:tracePt t="11082" x="3854450" y="4367213"/>
          <p14:tracePt t="11084" x="3865563" y="4356100"/>
          <p14:tracePt t="11084" x="3870325" y="4351338"/>
          <p14:tracePt t="11085" x="3881438" y="4340225"/>
          <p14:tracePt t="11086" x="3887788" y="4329113"/>
          <p14:tracePt t="11087" x="3898900" y="4322763"/>
          <p14:tracePt t="11089" x="3910013" y="4311650"/>
          <p14:tracePt t="11089" x="3916363" y="4305300"/>
          <p14:tracePt t="11091" x="3932238" y="4294188"/>
          <p14:tracePt t="11091" x="3943350" y="4283075"/>
          <p14:tracePt t="11092" x="3954463" y="4278313"/>
          <p14:tracePt t="11093" x="3971925" y="4271963"/>
          <p14:tracePt t="11094" x="3983038" y="4260850"/>
          <p14:tracePt t="11095" x="4000500" y="4256088"/>
          <p14:tracePt t="11096" x="4016375" y="4243388"/>
          <p14:tracePt t="11098" x="4033838" y="4238625"/>
          <p14:tracePt t="11099" x="4051300" y="4232275"/>
          <p14:tracePt t="11099" x="4067175" y="4227513"/>
          <p14:tracePt t="11100" x="4084638" y="4221163"/>
          <p14:tracePt t="11101" x="4106863" y="4210050"/>
          <p14:tracePt t="11102" x="4117975" y="4205288"/>
          <p14:tracePt t="11103" x="4140200" y="4198938"/>
          <p14:tracePt t="11104" x="4164013" y="4194175"/>
          <p14:tracePt t="11105" x="4186238" y="4187825"/>
          <p14:tracePt t="11107" x="4208463" y="4187825"/>
          <p14:tracePt t="11108" x="4230688" y="4181475"/>
          <p14:tracePt t="11108" x="4252913" y="4176713"/>
          <p14:tracePt t="11109" x="4281488" y="4170363"/>
          <p14:tracePt t="11110" x="4303713" y="4170363"/>
          <p14:tracePt t="11112" x="4325938" y="4165600"/>
          <p14:tracePt t="11112" x="4354513" y="4165600"/>
          <p14:tracePt t="11113" x="4376738" y="4159250"/>
          <p14:tracePt t="11114" x="4405313" y="4159250"/>
          <p14:tracePt t="11115" x="4433888" y="4154488"/>
          <p14:tracePt t="11116" x="4467225" y="4154488"/>
          <p14:tracePt t="11117" x="4495800" y="4148138"/>
          <p14:tracePt t="11119" x="4522788" y="4148138"/>
          <p14:tracePt t="11126" x="4759325" y="4143375"/>
          <p14:tracePt t="11127" x="4805363" y="4143375"/>
          <p14:tracePt t="11127" x="4838700" y="4143375"/>
          <p14:tracePt t="11128" x="4867275" y="4143375"/>
          <p14:tracePt t="11129" x="4911725" y="4143375"/>
          <p14:tracePt t="11130" x="4951413" y="4143375"/>
          <p14:tracePt t="11131" x="4984750" y="4143375"/>
          <p14:tracePt t="11133" x="5024438" y="4143375"/>
          <p14:tracePt t="11133" x="5064125" y="4143375"/>
          <p14:tracePt t="11134" x="5114925" y="4143375"/>
          <p14:tracePt t="11135" x="5153025" y="4143375"/>
          <p14:tracePt t="11136" x="5192713" y="4143375"/>
          <p14:tracePt t="11137" x="5232400" y="4143375"/>
          <p14:tracePt t="11138" x="5272088" y="4143375"/>
          <p14:tracePt t="11139" x="5311775" y="4143375"/>
          <p14:tracePt t="11140" x="5360988" y="4143375"/>
          <p14:tracePt t="11141" x="5400675" y="4143375"/>
          <p14:tracePt t="11142" x="5440363" y="4143375"/>
          <p14:tracePt t="11144" x="5484813" y="4143375"/>
          <p14:tracePt t="11144" x="5524500" y="4143375"/>
          <p14:tracePt t="11145" x="5575300" y="4143375"/>
          <p14:tracePt t="11146" x="5614988" y="4148138"/>
          <p14:tracePt t="11147" x="5659438" y="4148138"/>
          <p14:tracePt t="11148" x="5699125" y="4148138"/>
          <p14:tracePt t="11149" x="5743575" y="4148138"/>
          <p14:tracePt t="11151" x="5783263" y="4148138"/>
          <p14:tracePt t="11151" x="5822950" y="4154488"/>
          <p14:tracePt t="11152" x="5862638" y="4154488"/>
          <p14:tracePt t="11153" x="5907088" y="4154488"/>
          <p14:tracePt t="11154" x="5946775" y="4154488"/>
          <p14:tracePt t="11155" x="5980113" y="4159250"/>
          <p14:tracePt t="11156" x="6019800" y="4159250"/>
          <p14:tracePt t="11157" x="6053138" y="4165600"/>
          <p14:tracePt t="11158" x="6092825" y="4165600"/>
          <p14:tracePt t="11159" x="6126163" y="4165600"/>
          <p14:tracePt t="11160" x="6154738" y="4170363"/>
          <p14:tracePt t="11162" x="6188075" y="4170363"/>
          <p14:tracePt t="11162" x="6216650" y="4176713"/>
          <p14:tracePt t="11163" x="6245225" y="4176713"/>
          <p14:tracePt t="11164" x="6267450" y="4176713"/>
          <p14:tracePt t="11166" x="6300788" y="4176713"/>
          <p14:tracePt t="11166" x="6324600" y="4176713"/>
          <p14:tracePt t="11168" x="6346825" y="4176713"/>
          <p14:tracePt t="11168" x="6369050" y="4176713"/>
          <p14:tracePt t="11169" x="6386513" y="4176713"/>
          <p14:tracePt t="11170" x="6408738" y="4176713"/>
          <p14:tracePt t="11171" x="6424613" y="4176713"/>
          <p14:tracePt t="11172" x="6442075" y="4176713"/>
          <p14:tracePt t="11173" x="6453188" y="4176713"/>
          <p14:tracePt t="11174" x="6470650" y="4176713"/>
          <p14:tracePt t="11175" x="6481763" y="4176713"/>
          <p14:tracePt t="11176" x="6486525" y="4176713"/>
          <p14:tracePt t="11177" x="6497638" y="4176713"/>
          <p14:tracePt t="11179" x="6503988" y="4176713"/>
          <p14:tracePt t="11179" x="6508750" y="4176713"/>
          <p14:tracePt t="11180" x="6515100" y="4176713"/>
          <p14:tracePt t="11182" x="6521450" y="4176713"/>
          <p14:tracePt t="11183" x="6521450" y="4170363"/>
          <p14:tracePt t="11189" x="6521450" y="4165600"/>
          <p14:tracePt t="11193" x="6521450" y="4159250"/>
          <p14:tracePt t="11198" x="6515100" y="4159250"/>
          <p14:tracePt t="11201" x="6508750" y="4154488"/>
          <p14:tracePt t="11202" x="6503988" y="4154488"/>
          <p14:tracePt t="11203" x="6497638" y="4154488"/>
          <p14:tracePt t="11206" x="6492875" y="4154488"/>
          <p14:tracePt t="11206" x="6486525" y="4154488"/>
          <p14:tracePt t="11209" x="6481763" y="4154488"/>
          <p14:tracePt t="11209" x="6475413" y="4154488"/>
          <p14:tracePt t="11210" x="6470650" y="4154488"/>
          <p14:tracePt t="11211" x="6464300" y="4154488"/>
          <p14:tracePt t="11212" x="6459538" y="4154488"/>
          <p14:tracePt t="11213" x="6453188" y="4154488"/>
          <p14:tracePt t="11214" x="6448425" y="4148138"/>
          <p14:tracePt t="11216" x="6442075" y="4148138"/>
          <p14:tracePt t="11216" x="6430963" y="4148138"/>
          <p14:tracePt t="11217" x="6424613" y="4148138"/>
          <p14:tracePt t="11218" x="6419850" y="4148138"/>
          <p14:tracePt t="11219" x="6413500" y="4148138"/>
          <p14:tracePt t="11220" x="6408738" y="4143375"/>
          <p14:tracePt t="11221" x="6402388" y="4143375"/>
          <p14:tracePt t="11223" x="6391275" y="4143375"/>
          <p14:tracePt t="11224" x="6386513" y="4143375"/>
          <p14:tracePt t="11224" x="6380163" y="4137025"/>
          <p14:tracePt t="11225" x="6369050" y="4137025"/>
          <p14:tracePt t="11226" x="6362700" y="4137025"/>
          <p14:tracePt t="11227" x="6357938" y="4132263"/>
          <p14:tracePt t="11228" x="6346825" y="4132263"/>
          <p14:tracePt t="11230" x="6340475" y="4132263"/>
          <p14:tracePt t="11230" x="6335713" y="4132263"/>
          <p14:tracePt t="11231" x="6329363" y="4132263"/>
          <p14:tracePt t="11232" x="6324600" y="4125913"/>
          <p14:tracePt t="11234" x="6318250" y="4125913"/>
          <p14:tracePt t="11234" x="6311900" y="4125913"/>
          <p14:tracePt t="11235" x="6307138" y="4125913"/>
          <p14:tracePt t="11237" x="6300788" y="4125913"/>
          <p14:tracePt t="11237" x="6300788" y="4121150"/>
          <p14:tracePt t="11238" x="6296025" y="4121150"/>
          <p14:tracePt t="11239" x="6289675" y="4121150"/>
          <p14:tracePt t="11240" x="6284913" y="4121150"/>
          <p14:tracePt t="11242" x="6278563" y="4121150"/>
          <p14:tracePt t="11245" x="6273800" y="4121150"/>
          <p14:tracePt t="11257" x="6267450" y="4121150"/>
          <p14:tracePt t="11258" x="6267450" y="4114800"/>
          <p14:tracePt t="11263" x="6262688" y="4114800"/>
          <p14:tracePt t="11264" x="6262688" y="4108450"/>
          <p14:tracePt t="11268" x="6256338" y="4103688"/>
          <p14:tracePt t="11270" x="6249988" y="4103688"/>
          <p14:tracePt t="11271" x="6245225" y="4103688"/>
          <p14:tracePt t="11272" x="6245225" y="4097338"/>
          <p14:tracePt t="11274" x="6238875" y="4097338"/>
          <p14:tracePt t="11275" x="6234113" y="4092575"/>
          <p14:tracePt t="11277" x="6227763" y="4092575"/>
          <p14:tracePt t="11278" x="6227763" y="4086225"/>
          <p14:tracePt t="11279" x="6223000" y="4086225"/>
          <p14:tracePt t="11282" x="6216650" y="4081463"/>
          <p14:tracePt t="11283" x="6211888" y="4081463"/>
          <p14:tracePt t="11283" x="6205538" y="4081463"/>
          <p14:tracePt t="11284" x="6205538" y="4075113"/>
          <p14:tracePt t="11286" x="6200775" y="4075113"/>
          <p14:tracePt t="11286" x="6194425" y="4075113"/>
          <p14:tracePt t="11287" x="6188075" y="4070350"/>
          <p14:tracePt t="11288" x="6183313" y="4070350"/>
          <p14:tracePt t="11289" x="6176963" y="4064000"/>
          <p14:tracePt t="11291" x="6172200" y="4064000"/>
          <p14:tracePt t="11291" x="6165850" y="4064000"/>
          <p14:tracePt t="11292" x="6161088" y="4059238"/>
          <p14:tracePt t="11293" x="6154738" y="4059238"/>
          <p14:tracePt t="11294" x="6149975" y="4052888"/>
          <p14:tracePt t="11295" x="6138863" y="4052888"/>
          <p14:tracePt t="11296" x="6132513" y="4052888"/>
          <p14:tracePt t="11297" x="6121400" y="4048125"/>
          <p14:tracePt t="11298" x="6115050" y="4048125"/>
          <p14:tracePt t="11300" x="6103938" y="4041775"/>
          <p14:tracePt t="11300" x="6099175" y="4041775"/>
          <p14:tracePt t="11301" x="6088063" y="4041775"/>
          <p14:tracePt t="11302" x="6076950" y="4035425"/>
          <p14:tracePt t="11303" x="6065838" y="4035425"/>
          <p14:tracePt t="11304" x="6059488" y="4035425"/>
          <p14:tracePt t="11305" x="6048375" y="4030663"/>
          <p14:tracePt t="11307" x="6030913" y="4030663"/>
          <p14:tracePt t="11307" x="6026150" y="4030663"/>
          <p14:tracePt t="11309" x="6015038" y="4030663"/>
          <p14:tracePt t="11309" x="5997575" y="4024313"/>
          <p14:tracePt t="11310" x="5986463" y="4024313"/>
          <p14:tracePt t="11311" x="5975350" y="4024313"/>
          <p14:tracePt t="11312" x="5957888" y="4019550"/>
          <p14:tracePt t="11313" x="5946775" y="4019550"/>
          <p14:tracePt t="11314" x="5935663" y="4013200"/>
          <p14:tracePt t="11315" x="5918200" y="4013200"/>
          <p14:tracePt t="11316" x="5907088" y="4013200"/>
          <p14:tracePt t="11317" x="5884863" y="4008438"/>
          <p14:tracePt t="11318" x="5873750" y="4008438"/>
          <p14:tracePt t="11319" x="5856288" y="4008438"/>
          <p14:tracePt t="11321" x="5840413" y="4008438"/>
          <p14:tracePt t="11321" x="5829300" y="4002088"/>
          <p14:tracePt t="11323" x="5805488" y="4002088"/>
          <p14:tracePt t="11323" x="5794375" y="4002088"/>
          <p14:tracePt t="11324" x="5772150" y="3997325"/>
          <p14:tracePt t="11325" x="5761038" y="3997325"/>
          <p14:tracePt t="11327" x="5743575" y="3990975"/>
          <p14:tracePt t="11328" x="5721350" y="3990975"/>
          <p14:tracePt t="11328" x="5705475" y="3990975"/>
          <p14:tracePt t="11329" x="5694363" y="3986213"/>
          <p14:tracePt t="11330" x="5670550" y="3986213"/>
          <p14:tracePt t="11331" x="5648325" y="3979863"/>
          <p14:tracePt t="11332" x="5632450" y="3979863"/>
          <p14:tracePt t="11334" x="5614988" y="3979863"/>
          <p14:tracePt t="11335" x="5592763" y="3973513"/>
          <p14:tracePt t="11335" x="5570538" y="3968750"/>
          <p14:tracePt t="11336" x="5553075" y="3968750"/>
          <p14:tracePt t="11337" x="5535613" y="3962400"/>
          <p14:tracePt t="11338" x="5513388" y="3957638"/>
          <p14:tracePt t="11339" x="5491163" y="3957638"/>
          <p14:tracePt t="11341" x="5468938" y="3951288"/>
          <p14:tracePt t="11341" x="5451475" y="3951288"/>
          <p14:tracePt t="11342" x="5429250" y="3946525"/>
          <p14:tracePt t="11343" x="5407025" y="3940175"/>
          <p14:tracePt t="11345" x="5384800" y="3935413"/>
          <p14:tracePt t="11345" x="5360988" y="3935413"/>
          <p14:tracePt t="11346" x="5338763" y="3924300"/>
          <p14:tracePt t="11348" x="5316538" y="3924300"/>
          <p14:tracePt t="11348" x="5287963" y="3917950"/>
          <p14:tracePt t="11349" x="5265738" y="3913188"/>
          <p14:tracePt t="11350" x="5243513" y="3906838"/>
          <p14:tracePt t="11351" x="5221288" y="3900488"/>
          <p14:tracePt t="11352" x="5192713" y="3895725"/>
          <p14:tracePt t="11353" x="5176838" y="3889375"/>
          <p14:tracePt t="11355" x="5153025" y="3884613"/>
          <p14:tracePt t="11356" x="5126038" y="3878263"/>
          <p14:tracePt t="11356" x="5102225" y="3873500"/>
          <p14:tracePt t="11357" x="5075238" y="3867150"/>
          <p14:tracePt t="11358" x="5053013" y="3862388"/>
          <p14:tracePt t="11359" x="5029200" y="3851275"/>
          <p14:tracePt t="11360" x="5002213" y="3844925"/>
          <p14:tracePt t="11362" x="4979988" y="3838575"/>
          <p14:tracePt t="11363" x="4962525" y="3833813"/>
          <p14:tracePt t="11363" x="4940300" y="3827463"/>
          <p14:tracePt t="11364" x="4918075" y="3822700"/>
          <p14:tracePt t="11365" x="4894263" y="3811588"/>
          <p14:tracePt t="11366" x="4878388" y="3811588"/>
          <p14:tracePt t="11367" x="4856163" y="3800475"/>
          <p14:tracePt t="11369" x="4832350" y="3794125"/>
          <p14:tracePt t="11370" x="4816475" y="3789363"/>
          <p14:tracePt t="11370" x="4799013" y="3783013"/>
          <p14:tracePt t="11371" x="4781550" y="3778250"/>
          <p14:tracePt t="11372" x="4759325" y="3765550"/>
          <p14:tracePt t="11373" x="4743450" y="3760788"/>
          <p14:tracePt t="11374" x="4725988" y="3754438"/>
          <p14:tracePt t="11376" x="4708525" y="3749675"/>
          <p14:tracePt t="11376" x="4692650" y="3743325"/>
          <p14:tracePt t="11377" x="4681538" y="3738563"/>
          <p14:tracePt t="11378" x="4670425" y="3732213"/>
          <p14:tracePt t="11380" x="4652963" y="3732213"/>
          <p14:tracePt t="11380" x="4641850" y="3727450"/>
          <p14:tracePt t="11381" x="4630738" y="3721100"/>
          <p14:tracePt t="11383" x="4619625" y="3716338"/>
          <p14:tracePt t="11383" x="4613275" y="3709988"/>
          <p14:tracePt t="11384" x="4602163" y="3709988"/>
          <p14:tracePt t="11386" x="4591050" y="3705225"/>
          <p14:tracePt t="11386" x="4584700" y="3698875"/>
          <p14:tracePt t="11387" x="4573588" y="3698875"/>
          <p14:tracePt t="11388" x="4568825" y="3698875"/>
          <p14:tracePt t="11390" x="4562475" y="3692525"/>
          <p14:tracePt t="11390" x="4557713" y="3692525"/>
          <p14:tracePt t="11391" x="4551363" y="3692525"/>
          <p14:tracePt t="11392" x="4546600" y="3687763"/>
          <p14:tracePt t="11393" x="4540250" y="3687763"/>
          <p14:tracePt t="11394" x="4535488" y="3687763"/>
          <p14:tracePt t="11395" x="4529138" y="3687763"/>
          <p14:tracePt t="11397" x="4522788" y="3681413"/>
          <p14:tracePt t="11398" x="4518025" y="3681413"/>
          <p14:tracePt t="11399" x="4511675" y="3681413"/>
          <p14:tracePt t="11402" x="4506913" y="3681413"/>
          <p14:tracePt t="11404" x="4500563" y="3676650"/>
          <p14:tracePt t="11408" x="4495800" y="3676650"/>
          <p14:tracePt t="11412" x="4489450" y="3676650"/>
          <p14:tracePt t="11423" x="4484688" y="3676650"/>
          <p14:tracePt t="11429" x="4478338" y="3676650"/>
          <p14:tracePt t="11435" x="4473575" y="3676650"/>
          <p14:tracePt t="11438" x="4467225" y="3681413"/>
          <p14:tracePt t="11441" x="4460875" y="3687763"/>
          <p14:tracePt t="11446" x="4456113" y="3687763"/>
          <p14:tracePt t="11447" x="4456113" y="3692525"/>
          <p14:tracePt t="11450" x="4449763" y="3692525"/>
          <p14:tracePt t="11453" x="4445000" y="3692525"/>
          <p14:tracePt t="11455" x="4438650" y="3698875"/>
          <p14:tracePt t="11458" x="4433888" y="3698875"/>
          <p14:tracePt t="11461" x="4427538" y="3698875"/>
          <p14:tracePt t="11461" x="4427538" y="3705225"/>
          <p14:tracePt t="11462" x="4422775" y="3705225"/>
          <p14:tracePt t="11466" x="4416425" y="3709988"/>
          <p14:tracePt t="11467" x="4411663" y="3709988"/>
          <p14:tracePt t="11468" x="4405313" y="3709988"/>
          <p14:tracePt t="11471" x="4398963" y="3709988"/>
          <p14:tracePt t="11473" x="4398963" y="3716338"/>
          <p14:tracePt t="11474" x="4394200" y="3716338"/>
          <p14:tracePt t="11474" x="4387850" y="3716338"/>
          <p14:tracePt t="11477" x="4383088" y="3716338"/>
          <p14:tracePt t="11477" x="4376738" y="3716338"/>
          <p14:tracePt t="11480" x="4371975" y="3716338"/>
          <p14:tracePt t="11481" x="4365625" y="3716338"/>
          <p14:tracePt t="11481" x="4360863" y="3716338"/>
          <p14:tracePt t="11484" x="4354513" y="3716338"/>
          <p14:tracePt t="11484" x="4349750" y="3716338"/>
          <p14:tracePt t="11487" x="4343400" y="3716338"/>
          <p14:tracePt t="11487" x="4337050" y="3716338"/>
          <p14:tracePt t="11488" x="4332288" y="3716338"/>
          <p14:tracePt t="11489" x="4325938" y="3716338"/>
          <p14:tracePt t="11490" x="4321175" y="3721100"/>
          <p14:tracePt t="11491" x="4314825" y="3721100"/>
          <p14:tracePt t="11494" x="4310063" y="3721100"/>
          <p14:tracePt t="11494" x="4303713" y="3721100"/>
          <p14:tracePt t="11495" x="4298950" y="3721100"/>
          <p14:tracePt t="11496" x="4292600" y="3721100"/>
          <p14:tracePt t="11497" x="4281488" y="3721100"/>
          <p14:tracePt t="11498" x="4275138" y="3721100"/>
          <p14:tracePt t="11499" x="4270375" y="3721100"/>
          <p14:tracePt t="11501" x="4264025" y="3721100"/>
          <p14:tracePt t="11501" x="4259263" y="3721100"/>
          <p14:tracePt t="11502" x="4248150" y="3721100"/>
          <p14:tracePt t="11503" x="4241800" y="3721100"/>
          <p14:tracePt t="11504" x="4237038" y="3721100"/>
          <p14:tracePt t="11505" x="4225925" y="3721100"/>
          <p14:tracePt t="11506" x="4214813" y="3721100"/>
          <p14:tracePt t="11508" x="4208463" y="3716338"/>
          <p14:tracePt t="11508" x="4202113" y="3716338"/>
          <p14:tracePt t="11509" x="4191000" y="3716338"/>
          <p14:tracePt t="11510" x="4179888" y="3709988"/>
          <p14:tracePt t="11511" x="4168775" y="3709988"/>
          <p14:tracePt t="11512" x="4164013" y="3709988"/>
          <p14:tracePt t="11513" x="4152900" y="3705225"/>
          <p14:tracePt t="11515" x="4140200" y="3705225"/>
          <p14:tracePt t="11515" x="4135438" y="3705225"/>
          <p14:tracePt t="11516" x="4124325" y="3698875"/>
          <p14:tracePt t="11517" x="4106863" y="3698875"/>
          <p14:tracePt t="11518" x="4102100" y="3692525"/>
          <p14:tracePt t="11519" x="4090988" y="3692525"/>
          <p14:tracePt t="11520" x="4078288" y="3692525"/>
          <p14:tracePt t="11521" x="4067175" y="3687763"/>
          <p14:tracePt t="11522" x="4051300" y="3681413"/>
          <p14:tracePt t="11523" x="4040188" y="3681413"/>
          <p14:tracePt t="11524" x="4029075" y="3676650"/>
          <p14:tracePt t="11525" x="4016375" y="3670300"/>
          <p14:tracePt t="11526" x="4005263" y="3670300"/>
          <p14:tracePt t="11527" x="3989388" y="3665538"/>
          <p14:tracePt t="11528" x="3983038" y="3665538"/>
          <p14:tracePt t="11529" x="3967163" y="3659188"/>
          <p14:tracePt t="11530" x="3954463" y="3654425"/>
          <p14:tracePt t="11531" x="3943350" y="3654425"/>
          <p14:tracePt t="11532" x="3927475" y="3648075"/>
          <p14:tracePt t="11533" x="3916363" y="3648075"/>
          <p14:tracePt t="11534" x="3905250" y="3643313"/>
          <p14:tracePt t="11536" x="3887788" y="3636963"/>
          <p14:tracePt t="11536" x="3876675" y="3630613"/>
          <p14:tracePt t="11537" x="3859213" y="3630613"/>
          <p14:tracePt t="11538" x="3848100" y="3625850"/>
          <p14:tracePt t="11539" x="3836988" y="3619500"/>
          <p14:tracePt t="11540" x="3825875" y="3619500"/>
          <p14:tracePt t="11541" x="3814763" y="3614738"/>
          <p14:tracePt t="11543" x="3797300" y="3608388"/>
          <p14:tracePt t="11543" x="3786188" y="3603625"/>
          <p14:tracePt t="11544" x="3770313" y="3597275"/>
          <p14:tracePt t="11545" x="3757613" y="3592513"/>
          <p14:tracePt t="11546" x="3746500" y="3592513"/>
          <p14:tracePt t="11547" x="3730625" y="3581400"/>
          <p14:tracePt t="11548" x="3719513" y="3581400"/>
          <p14:tracePt t="11549" x="3708400" y="3575050"/>
          <p14:tracePt t="11551" x="3695700" y="3570288"/>
          <p14:tracePt t="11551" x="3684588" y="3563938"/>
          <p14:tracePt t="11552" x="3668713" y="3557588"/>
          <p14:tracePt t="11553" x="3662363" y="3552825"/>
          <p14:tracePt t="11554" x="3651250" y="3546475"/>
          <p14:tracePt t="11555" x="3640138" y="3541713"/>
          <p14:tracePt t="11556" x="3629025" y="3541713"/>
          <p14:tracePt t="11557" x="3617913" y="3535363"/>
          <p14:tracePt t="11558" x="3606800" y="3530600"/>
          <p14:tracePt t="11559" x="3595688" y="3524250"/>
          <p14:tracePt t="11560" x="3584575" y="3519488"/>
          <p14:tracePt t="11561" x="3571875" y="3513138"/>
          <p14:tracePt t="11562" x="3567113" y="3513138"/>
          <p14:tracePt t="11563" x="3556000" y="3508375"/>
          <p14:tracePt t="11564" x="3549650" y="3502025"/>
          <p14:tracePt t="11565" x="3538538" y="3495675"/>
          <p14:tracePt t="11566" x="3527425" y="3495675"/>
          <p14:tracePt t="11567" x="3522663" y="3490913"/>
          <p14:tracePt t="11568" x="3516313" y="3484563"/>
          <p14:tracePt t="11569" x="3505200" y="3479800"/>
          <p14:tracePt t="11571" x="3498850" y="3473450"/>
          <p14:tracePt t="11571" x="3487738" y="3473450"/>
          <p14:tracePt t="11572" x="3482975" y="3468688"/>
          <p14:tracePt t="11573" x="3476625" y="3462338"/>
          <p14:tracePt t="11575" x="3465513" y="3462338"/>
          <p14:tracePt t="11575" x="3460750" y="3457575"/>
          <p14:tracePt t="11576" x="3454400" y="3451225"/>
          <p14:tracePt t="11578" x="3443288" y="3446463"/>
          <p14:tracePt t="11578" x="3436938" y="3440113"/>
          <p14:tracePt t="11579" x="3425825" y="3440113"/>
          <p14:tracePt t="11580" x="3421063" y="3435350"/>
          <p14:tracePt t="11581" x="3414713" y="3435350"/>
          <p14:tracePt t="11582" x="3409950" y="3429000"/>
          <p14:tracePt t="11583" x="3403600" y="3422650"/>
          <p14:tracePt t="11585" x="3392488" y="3417888"/>
          <p14:tracePt t="11585" x="3387725" y="3417888"/>
          <p14:tracePt t="11586" x="3381375" y="3411538"/>
          <p14:tracePt t="11587" x="3370263" y="3406775"/>
          <p14:tracePt t="11588" x="3363913" y="3406775"/>
          <p14:tracePt t="11589" x="3359150" y="3400425"/>
          <p14:tracePt t="11591" x="3352800" y="3395663"/>
          <p14:tracePt t="11591" x="3341688" y="3395663"/>
          <p14:tracePt t="11592" x="3336925" y="3389313"/>
          <p14:tracePt t="11593" x="3330575" y="3389313"/>
          <p14:tracePt t="11594" x="3319463" y="3384550"/>
          <p14:tracePt t="11595" x="3313113" y="3378200"/>
          <p14:tracePt t="11596" x="3308350" y="3378200"/>
          <p14:tracePt t="11598" x="3302000" y="3373438"/>
          <p14:tracePt t="11599" x="3297238" y="3367088"/>
          <p14:tracePt t="11599" x="3290888" y="3367088"/>
          <p14:tracePt t="11600" x="3279775" y="3362325"/>
          <p14:tracePt t="11601" x="3275013" y="3362325"/>
          <p14:tracePt t="11603" x="3268663" y="3355975"/>
          <p14:tracePt t="11603" x="3263900" y="3355975"/>
          <p14:tracePt t="11605" x="3257550" y="3349625"/>
          <p14:tracePt t="11606" x="3246438" y="3349625"/>
          <p14:tracePt t="11606" x="3240088" y="3344863"/>
          <p14:tracePt t="11607" x="3235325" y="3344863"/>
          <p14:tracePt t="11608" x="3228975" y="3338513"/>
          <p14:tracePt t="11609" x="3217863" y="3333750"/>
          <p14:tracePt t="11610" x="3213100" y="3333750"/>
          <p14:tracePt t="11612" x="3201988" y="3327400"/>
          <p14:tracePt t="11612" x="3195638" y="3327400"/>
          <p14:tracePt t="11613" x="3189288" y="3322638"/>
          <p14:tracePt t="11614" x="3184525" y="3322638"/>
          <p14:tracePt t="11615" x="3173413" y="3316288"/>
          <p14:tracePt t="11616" x="3167063" y="3316288"/>
          <p14:tracePt t="11617" x="3155950" y="3311525"/>
          <p14:tracePt t="11619" x="3151188" y="3305175"/>
          <p14:tracePt t="11620" x="3144838" y="3305175"/>
          <p14:tracePt t="11621" x="3133725" y="3300413"/>
          <p14:tracePt t="11622" x="3128963" y="3300413"/>
          <p14:tracePt t="11622" x="3122613" y="3294063"/>
          <p14:tracePt t="11623" x="3116263" y="3294063"/>
          <p14:tracePt t="11624" x="3111500" y="3294063"/>
          <p14:tracePt t="11626" x="3100388" y="3287713"/>
          <p14:tracePt t="11627" x="3094038" y="3287713"/>
          <p14:tracePt t="11627" x="3089275" y="3287713"/>
          <p14:tracePt t="11628" x="3082925" y="3282950"/>
          <p14:tracePt t="11629" x="3078163" y="3282950"/>
          <p14:tracePt t="11630" x="3067050" y="3276600"/>
          <p14:tracePt t="11631" x="3060700" y="3276600"/>
          <p14:tracePt t="11633" x="3060700" y="3271838"/>
          <p14:tracePt t="11633" x="3054350" y="3271838"/>
          <p14:tracePt t="11634" x="3043238" y="3271838"/>
          <p14:tracePt t="11635" x="3043238" y="3265488"/>
          <p14:tracePt t="11636" x="3038475" y="3265488"/>
          <p14:tracePt t="11637" x="3032125" y="3265488"/>
          <p14:tracePt t="11638" x="3027363" y="3265488"/>
          <p14:tracePt t="11640" x="3021013" y="3265488"/>
          <p14:tracePt t="11640" x="3021013" y="3260725"/>
          <p14:tracePt t="11641" x="3016250" y="3260725"/>
          <p14:tracePt t="11644" x="3009900" y="3260725"/>
          <p14:tracePt t="11646" x="3005138" y="3254375"/>
          <p14:tracePt t="11647" x="2998788" y="3254375"/>
          <p14:tracePt t="11648" x="2992438" y="3254375"/>
          <p14:tracePt t="11652" x="2987675" y="3254375"/>
          <p14:tracePt t="11654" x="2987675" y="3249613"/>
          <p14:tracePt t="11677" x="2987675" y="3243263"/>
          <p14:tracePt t="11678" x="2981325" y="3243263"/>
          <p14:tracePt t="11687" x="2981325" y="3238500"/>
          <p14:tracePt t="11692" x="2981325" y="3232150"/>
          <p14:tracePt t="11697" x="2981325" y="3227388"/>
          <p14:tracePt t="11700" x="2981325" y="3221038"/>
          <p14:tracePt t="11703" x="2981325" y="3214688"/>
          <p14:tracePt t="11703" x="2976563" y="3214688"/>
          <p14:tracePt t="11706" x="2976563" y="3209925"/>
          <p14:tracePt t="11710" x="2976563" y="3203575"/>
          <p14:tracePt t="11712" x="2976563" y="3198813"/>
          <p14:tracePt t="11716" x="2976563" y="3192463"/>
          <p14:tracePt t="11720" x="2976563" y="3187700"/>
          <p14:tracePt t="11723" x="2970213" y="3187700"/>
          <p14:tracePt t="11726" x="2970213" y="3181350"/>
          <p14:tracePt t="11790" x="2965450" y="3181350"/>
          <p14:tracePt t="11802" x="2959100" y="3181350"/>
          <p14:tracePt t="11809" x="2954338" y="3181350"/>
          <p14:tracePt t="11818" x="2947988" y="3181350"/>
          <p14:tracePt t="11827" x="2943225" y="3181350"/>
          <p14:tracePt t="11828" x="2943225" y="3187700"/>
          <p14:tracePt t="11835" x="2936875" y="3187700"/>
          <p14:tracePt t="11937" x="2930525" y="3187700"/>
          <p14:tracePt t="11988" x="2925763" y="3187700"/>
          <p14:tracePt t="12013" x="2919413" y="3187700"/>
          <p14:tracePt t="12396" x="2925763" y="3187700"/>
          <p14:tracePt t="12537" x="2930525" y="3187700"/>
          <p14:tracePt t="13016" x="2936875" y="3187700"/>
          <p14:tracePt t="13021" x="2943225" y="3187700"/>
          <p14:tracePt t="13036" x="2947988" y="3187700"/>
          <p14:tracePt t="13180" x="2954338" y="3187700"/>
          <p14:tracePt t="13770" x="2959100" y="3187700"/>
          <p14:tracePt t="13774" x="2959100" y="3192463"/>
          <p14:tracePt t="13777" x="2965450" y="3192463"/>
          <p14:tracePt t="13784" x="2970213" y="3192463"/>
          <p14:tracePt t="13786" x="2970213" y="3198813"/>
          <p14:tracePt t="13791" x="2976563" y="3198813"/>
          <p14:tracePt t="13795" x="2976563" y="3203575"/>
          <p14:tracePt t="13795" x="2981325" y="3203575"/>
          <p14:tracePt t="13802" x="2987675" y="3203575"/>
          <p14:tracePt t="13808" x="2992438" y="3203575"/>
          <p14:tracePt t="13812" x="2998788" y="3203575"/>
          <p14:tracePt t="13821" x="3005138" y="3203575"/>
          <p14:tracePt t="13827" x="3009900" y="3203575"/>
          <p14:tracePt t="13831" x="3016250" y="3203575"/>
          <p14:tracePt t="13835" x="3021013" y="3209925"/>
          <p14:tracePt t="13839" x="3027363" y="3209925"/>
          <p14:tracePt t="13842" x="3032125" y="3209925"/>
          <p14:tracePt t="13846" x="3038475" y="3209925"/>
          <p14:tracePt t="13849" x="3043238" y="3209925"/>
          <p14:tracePt t="13852" x="3049588" y="3209925"/>
          <p14:tracePt t="13852" x="3049588" y="3214688"/>
          <p14:tracePt t="13855" x="3054350" y="3214688"/>
          <p14:tracePt t="13859" x="3060700" y="3214688"/>
          <p14:tracePt t="13863" x="3067050" y="3214688"/>
          <p14:tracePt t="13866" x="3071813" y="3214688"/>
          <p14:tracePt t="13869" x="3078163" y="3214688"/>
          <p14:tracePt t="13872" x="3082925" y="3214688"/>
          <p14:tracePt t="13873" x="3089275" y="3214688"/>
          <p14:tracePt t="13877" x="3094038" y="3214688"/>
          <p14:tracePt t="13878" x="3094038" y="3221038"/>
          <p14:tracePt t="13879" x="3100388" y="3221038"/>
          <p14:tracePt t="13881" x="3105150" y="3221038"/>
          <p14:tracePt t="13883" x="3111500" y="3221038"/>
          <p14:tracePt t="13885" x="3116263" y="3221038"/>
          <p14:tracePt t="13887" x="3122613" y="3221038"/>
          <p14:tracePt t="13890" x="3128963" y="3221038"/>
          <p14:tracePt t="13891" x="3133725" y="3221038"/>
          <p14:tracePt t="13892" x="3140075" y="3221038"/>
          <p14:tracePt t="13894" x="3144838" y="3221038"/>
          <p14:tracePt t="13895" x="3151188" y="3221038"/>
          <p14:tracePt t="13897" x="3155950" y="3221038"/>
          <p14:tracePt t="13899" x="3155950" y="3227388"/>
          <p14:tracePt t="13901" x="3162300" y="3227388"/>
          <p14:tracePt t="13902" x="3167063" y="3227388"/>
          <p14:tracePt t="13904" x="3173413" y="3227388"/>
          <p14:tracePt t="13905" x="3178175" y="3227388"/>
          <p14:tracePt t="13906" x="3184525" y="3227388"/>
          <p14:tracePt t="13910" x="3189288" y="3227388"/>
          <p14:tracePt t="13911" x="3195638" y="3227388"/>
          <p14:tracePt t="13913" x="3201988" y="3227388"/>
          <p14:tracePt t="13915" x="3206750" y="3227388"/>
          <p14:tracePt t="13916" x="3213100" y="3227388"/>
          <p14:tracePt t="13918" x="3217863" y="3227388"/>
          <p14:tracePt t="13922" x="3224213" y="3227388"/>
          <p14:tracePt t="13924" x="3228975" y="3227388"/>
          <p14:tracePt t="13925" x="3228975" y="3232150"/>
          <p14:tracePt t="13925" x="3235325" y="3232150"/>
          <p14:tracePt t="13927" x="3240088" y="3232150"/>
          <p14:tracePt t="13929" x="3246438" y="3232150"/>
          <p14:tracePt t="13932" x="3251200" y="3232150"/>
          <p14:tracePt t="13933" x="3257550" y="3232150"/>
          <p14:tracePt t="13935" x="3263900" y="3232150"/>
          <p14:tracePt t="13937" x="3268663" y="3232150"/>
          <p14:tracePt t="13939" x="3275013" y="3232150"/>
          <p14:tracePt t="13941" x="3279775" y="3232150"/>
          <p14:tracePt t="13943" x="3286125" y="3232150"/>
          <p14:tracePt t="13944" x="3290888" y="3232150"/>
          <p14:tracePt t="13946" x="3297238" y="3232150"/>
          <p14:tracePt t="13947" x="3302000" y="3238500"/>
          <p14:tracePt t="13949" x="3308350" y="3238500"/>
          <p14:tracePt t="13950" x="3313113" y="3238500"/>
          <p14:tracePt t="13952" x="3319463" y="3238500"/>
          <p14:tracePt t="13952" x="3325813" y="3238500"/>
          <p14:tracePt t="13953" x="3330575" y="3238500"/>
          <p14:tracePt t="13956" x="3336925" y="3238500"/>
          <p14:tracePt t="13957" x="3341688" y="3238500"/>
          <p14:tracePt t="13958" x="3348038" y="3238500"/>
          <p14:tracePt t="13959" x="3352800" y="3238500"/>
          <p14:tracePt t="13960" x="3359150" y="3238500"/>
          <p14:tracePt t="13961" x="3363913" y="3238500"/>
          <p14:tracePt t="13963" x="3370263" y="3238500"/>
          <p14:tracePt t="13965" x="3375025" y="3238500"/>
          <p14:tracePt t="13966" x="3381375" y="3238500"/>
          <p14:tracePt t="13967" x="3387725" y="3238500"/>
          <p14:tracePt t="13969" x="3392488" y="3238500"/>
          <p14:tracePt t="13971" x="3398838" y="3238500"/>
          <p14:tracePt t="13971" x="3403600" y="3238500"/>
          <p14:tracePt t="13973" x="3409950" y="3238500"/>
          <p14:tracePt t="13975" x="3414713" y="3238500"/>
          <p14:tracePt t="13976" x="3421063" y="3238500"/>
          <p14:tracePt t="13978" x="3425825" y="3238500"/>
          <p14:tracePt t="13980" x="3432175" y="3238500"/>
          <p14:tracePt t="13981" x="3436938" y="3238500"/>
          <p14:tracePt t="13983" x="3443288" y="3238500"/>
          <p14:tracePt t="13985" x="3449638" y="3238500"/>
          <p14:tracePt t="13987" x="3454400" y="3238500"/>
          <p14:tracePt t="13989" x="3460750" y="3238500"/>
          <p14:tracePt t="13991" x="3465513" y="3243263"/>
          <p14:tracePt t="13994" x="3471863" y="3243263"/>
          <p14:tracePt t="13997" x="3476625" y="3243263"/>
          <p14:tracePt t="14001" x="3482975" y="3243263"/>
          <p14:tracePt t="14006" x="3487738" y="3243263"/>
          <p14:tracePt t="14011" x="3494088" y="3243263"/>
          <p14:tracePt t="14014" x="3494088" y="3249613"/>
          <p14:tracePt t="14017" x="3498850" y="3249613"/>
          <p14:tracePt t="14021" x="3505200" y="3249613"/>
          <p14:tracePt t="14025" x="3509963" y="3249613"/>
          <p14:tracePt t="14026" x="3509963" y="3254375"/>
          <p14:tracePt t="14027" x="3516313" y="3254375"/>
          <p14:tracePt t="14030" x="3522663" y="3254375"/>
          <p14:tracePt t="14032" x="3527425" y="3254375"/>
          <p14:tracePt t="14034" x="3533775" y="3260725"/>
          <p14:tracePt t="14036" x="3538538" y="3260725"/>
          <p14:tracePt t="14040" x="3544888" y="3260725"/>
          <p14:tracePt t="14042" x="3549650" y="3260725"/>
          <p14:tracePt t="14043" x="3556000" y="3265488"/>
          <p14:tracePt t="14046" x="3560763" y="3265488"/>
          <p14:tracePt t="14048" x="3567113" y="3265488"/>
          <p14:tracePt t="14050" x="3571875" y="3265488"/>
          <p14:tracePt t="14053" x="3578225" y="3265488"/>
          <p14:tracePt t="14053" x="3578225" y="3271838"/>
          <p14:tracePt t="14054" x="3584575" y="3271838"/>
          <p14:tracePt t="14057" x="3589338" y="3271838"/>
          <p14:tracePt t="14059" x="3595688" y="3271838"/>
          <p14:tracePt t="14059" x="3595688" y="3276600"/>
          <p14:tracePt t="14060" x="3600450" y="3276600"/>
          <p14:tracePt t="14063" x="3606800" y="3276600"/>
          <p14:tracePt t="14065" x="3611563" y="3276600"/>
          <p14:tracePt t="14066" x="3617913" y="3276600"/>
          <p14:tracePt t="14069" x="3622675" y="3276600"/>
          <p14:tracePt t="14071" x="3629025" y="3276600"/>
          <p14:tracePt t="14073" x="3633788" y="3276600"/>
          <p14:tracePt t="14077" x="3640138" y="3276600"/>
          <p14:tracePt t="14082" x="3646488" y="3276600"/>
          <p14:tracePt t="14087" x="3651250" y="3276600"/>
          <p14:tracePt t="14188" x="3646488" y="3276600"/>
          <p14:tracePt t="14196" x="3640138" y="3276600"/>
          <p14:tracePt t="14202" x="3633788" y="3276600"/>
          <p14:tracePt t="14208" x="3629025" y="3276600"/>
          <p14:tracePt t="14214" x="3622675" y="3276600"/>
          <p14:tracePt t="14219" x="3617913" y="3276600"/>
          <p14:tracePt t="14229" x="3611563" y="3276600"/>
          <p14:tracePt t="14238" x="3606800" y="3276600"/>
          <p14:tracePt t="14250" x="3600450" y="3276600"/>
          <p14:tracePt t="14263" x="3595688" y="3276600"/>
          <p14:tracePt t="14326" x="3600450" y="3276600"/>
          <p14:tracePt t="14329" x="3606800" y="3276600"/>
          <p14:tracePt t="14330" x="3611563" y="3276600"/>
          <p14:tracePt t="14330" x="3617913" y="3276600"/>
          <p14:tracePt t="14333" x="3622675" y="3276600"/>
          <p14:tracePt t="14334" x="3633788" y="3276600"/>
          <p14:tracePt t="14335" x="3640138" y="3271838"/>
          <p14:tracePt t="14335" x="3651250" y="3271838"/>
          <p14:tracePt t="14336" x="3657600" y="3271838"/>
          <p14:tracePt t="14337" x="3662363" y="3271838"/>
          <p14:tracePt t="14338" x="3673475" y="3271838"/>
          <p14:tracePt t="14339" x="3684588" y="3271838"/>
          <p14:tracePt t="14341" x="3695700" y="3271838"/>
          <p14:tracePt t="14341" x="3702050" y="3265488"/>
          <p14:tracePt t="14343" x="3713163" y="3265488"/>
          <p14:tracePt t="14343" x="3724275" y="3265488"/>
          <p14:tracePt t="14345" x="3735388" y="3265488"/>
          <p14:tracePt t="14345" x="3746500" y="3260725"/>
          <p14:tracePt t="14346" x="3757613" y="3260725"/>
          <p14:tracePt t="14348" x="3770313" y="3260725"/>
          <p14:tracePt t="14349" x="3781425" y="3260725"/>
          <p14:tracePt t="14349" x="3792538" y="3254375"/>
          <p14:tracePt t="14350" x="3803650" y="3254375"/>
          <p14:tracePt t="14351" x="3819525" y="3254375"/>
          <p14:tracePt t="14352" x="3832225" y="3254375"/>
          <p14:tracePt t="14353" x="3843338" y="3254375"/>
          <p14:tracePt t="14355" x="3854450" y="3249613"/>
          <p14:tracePt t="14355" x="3870325" y="3249613"/>
          <p14:tracePt t="14356" x="3881438" y="3249613"/>
          <p14:tracePt t="14357" x="3898900" y="3249613"/>
          <p14:tracePt t="14358" x="3910013" y="3249613"/>
          <p14:tracePt t="14360" x="3927475" y="3249613"/>
          <p14:tracePt t="14360" x="3938588" y="3249613"/>
          <p14:tracePt t="14362" x="3954463" y="3249613"/>
          <p14:tracePt t="14362" x="3967163" y="3249613"/>
          <p14:tracePt t="14363" x="3983038" y="3249613"/>
          <p14:tracePt t="14364" x="4000500" y="3249613"/>
          <p14:tracePt t="14365" x="4016375" y="3249613"/>
          <p14:tracePt t="14366" x="4033838" y="3249613"/>
          <p14:tracePt t="14367" x="4051300" y="3249613"/>
          <p14:tracePt t="14369" x="4067175" y="3243263"/>
          <p14:tracePt t="14369" x="4090988" y="3243263"/>
          <p14:tracePt t="14370" x="4106863" y="3243263"/>
          <p14:tracePt t="14371" x="4124325" y="3243263"/>
          <p14:tracePt t="14372" x="4140200" y="3243263"/>
          <p14:tracePt t="14373" x="4157663" y="3243263"/>
          <p14:tracePt t="14374" x="4179888" y="3243263"/>
          <p14:tracePt t="14376" x="4197350" y="3243263"/>
          <p14:tracePt t="14377" x="4214813" y="3243263"/>
          <p14:tracePt t="14377" x="4237038" y="3243263"/>
          <p14:tracePt t="14378" x="4259263" y="3243263"/>
          <p14:tracePt t="14379" x="4275138" y="3243263"/>
          <p14:tracePt t="14380" x="4298950" y="3243263"/>
          <p14:tracePt t="14381" x="4314825" y="3243263"/>
          <p14:tracePt t="14383" x="4343400" y="3243263"/>
          <p14:tracePt t="14383" x="4365625" y="3243263"/>
          <p14:tracePt t="14384" x="4387850" y="3243263"/>
          <p14:tracePt t="14385" x="4411663" y="3243263"/>
          <p14:tracePt t="14386" x="4427538" y="3243263"/>
          <p14:tracePt t="14387" x="4449763" y="3243263"/>
          <p14:tracePt t="14388" x="4478338" y="3243263"/>
          <p14:tracePt t="14389" x="4506913" y="3243263"/>
          <p14:tracePt t="14390" x="4529138" y="3243263"/>
          <p14:tracePt t="14391" x="4551363" y="3243263"/>
          <p14:tracePt t="14392" x="4573588" y="3243263"/>
          <p14:tracePt t="14393" x="4597400" y="3243263"/>
          <p14:tracePt t="14394" x="4624388" y="3243263"/>
          <p14:tracePt t="14395" x="4646613" y="3243263"/>
          <p14:tracePt t="14396" x="4670425" y="3249613"/>
          <p14:tracePt t="14397" x="4697413" y="3249613"/>
          <p14:tracePt t="14398" x="4714875" y="3249613"/>
          <p14:tracePt t="14399" x="4748213" y="3249613"/>
          <p14:tracePt t="14400" x="4759325" y="3249613"/>
          <p14:tracePt t="14401" x="4781550" y="3254375"/>
          <p14:tracePt t="14402" x="4816475" y="3254375"/>
          <p14:tracePt t="14404" x="4832350" y="3254375"/>
          <p14:tracePt t="14404" x="4856163" y="3254375"/>
          <p14:tracePt t="14405" x="4878388" y="3254375"/>
          <p14:tracePt t="14406" x="4900613" y="3254375"/>
          <p14:tracePt t="14408" x="4929188" y="3260725"/>
          <p14:tracePt t="14408" x="4951413" y="3260725"/>
          <p14:tracePt t="14409" x="4967288" y="3260725"/>
          <p14:tracePt t="14411" x="4991100" y="3260725"/>
          <p14:tracePt t="14411" x="5013325" y="3260725"/>
          <p14:tracePt t="14413" x="5040313" y="3265488"/>
          <p14:tracePt t="14413" x="5057775" y="3265488"/>
          <p14:tracePt t="14414" x="5080000" y="3265488"/>
          <p14:tracePt t="14415" x="5102225" y="3265488"/>
          <p14:tracePt t="14416" x="5119688" y="3265488"/>
          <p14:tracePt t="14417" x="5141913" y="3271838"/>
          <p14:tracePt t="14418" x="5159375" y="3271838"/>
          <p14:tracePt t="14419" x="5187950" y="3276600"/>
          <p14:tracePt t="14420" x="5210175" y="3276600"/>
          <p14:tracePt t="14421" x="5226050" y="3276600"/>
          <p14:tracePt t="14422" x="5249863" y="3282950"/>
          <p14:tracePt t="14423" x="5272088" y="3282950"/>
          <p14:tracePt t="14424" x="5300663" y="3287713"/>
          <p14:tracePt t="14425" x="5322888" y="3287713"/>
          <p14:tracePt t="14426" x="5334000" y="3287713"/>
          <p14:tracePt t="14427" x="5360988" y="3294063"/>
          <p14:tracePt t="14428" x="5384800" y="3294063"/>
          <p14:tracePt t="14430" x="5407025" y="3294063"/>
          <p14:tracePt t="14430" x="5429250" y="3300413"/>
          <p14:tracePt t="14432" x="5451475" y="3300413"/>
          <p14:tracePt t="14432" x="5480050" y="3300413"/>
          <p14:tracePt t="14433" x="5502275" y="3300413"/>
          <p14:tracePt t="14434" x="5519738" y="3300413"/>
          <p14:tracePt t="14435" x="5541963" y="3300413"/>
          <p14:tracePt t="14436" x="5564188" y="3305175"/>
          <p14:tracePt t="14437" x="5592763" y="3305175"/>
          <p14:tracePt t="14438" x="5614988" y="3305175"/>
          <p14:tracePt t="14440" x="5637213" y="3305175"/>
          <p14:tracePt t="14440" x="5659438" y="3311525"/>
          <p14:tracePt t="14441" x="5683250" y="3311525"/>
          <p14:tracePt t="14442" x="5705475" y="3311525"/>
          <p14:tracePt t="14443" x="5727700" y="3311525"/>
          <p14:tracePt t="14444" x="5756275" y="3316288"/>
          <p14:tracePt t="14446" x="5783263" y="3316288"/>
          <p14:tracePt t="14446" x="5800725" y="3316288"/>
          <p14:tracePt t="14448" x="5829300" y="3322638"/>
          <p14:tracePt t="14448" x="5851525" y="3322638"/>
          <p14:tracePt t="14449" x="5880100" y="3327400"/>
          <p14:tracePt t="14450" x="5907088" y="3333750"/>
          <p14:tracePt t="14451" x="5929313" y="3333750"/>
          <p14:tracePt t="14452" x="5957888" y="3338513"/>
          <p14:tracePt t="14453" x="5986463" y="3344863"/>
          <p14:tracePt t="14454" x="6008688" y="3349625"/>
          <p14:tracePt t="14455" x="6037263" y="3355975"/>
          <p14:tracePt t="14456" x="6065838" y="3355975"/>
          <p14:tracePt t="14457" x="6099175" y="3362325"/>
          <p14:tracePt t="14459" x="6126163" y="3367088"/>
          <p14:tracePt t="14459" x="6154738" y="3373438"/>
          <p14:tracePt t="14460" x="6183313" y="3384550"/>
          <p14:tracePt t="14461" x="6216650" y="3389313"/>
          <p14:tracePt t="14462" x="6249988" y="3395663"/>
          <p14:tracePt t="14463" x="6278563" y="3400425"/>
          <p14:tracePt t="14465" x="6311900" y="3406775"/>
          <p14:tracePt t="14466" x="6340475" y="3411538"/>
          <p14:tracePt t="14467" x="6373813" y="3417888"/>
          <p14:tracePt t="14467" x="6413500" y="3429000"/>
          <p14:tracePt t="14468" x="6435725" y="3429000"/>
          <p14:tracePt t="14469" x="6470650" y="3435350"/>
          <p14:tracePt t="14470" x="6508750" y="3446463"/>
          <p14:tracePt t="14471" x="6537325" y="3451225"/>
          <p14:tracePt t="14473" x="6570663" y="3462338"/>
          <p14:tracePt t="14473" x="6599238" y="3468688"/>
          <p14:tracePt t="14474" x="6632575" y="3473450"/>
          <p14:tracePt t="14475" x="6672263" y="3479800"/>
          <p14:tracePt t="14476" x="6707188" y="3490913"/>
          <p14:tracePt t="14477" x="6740525" y="3495675"/>
          <p14:tracePt t="14478" x="6769100" y="3502025"/>
          <p14:tracePt t="14480" x="6802438" y="3508375"/>
          <p14:tracePt t="14480" x="6842125" y="3519488"/>
          <p14:tracePt t="14481" x="6864350" y="3519488"/>
          <p14:tracePt t="14482" x="6908800" y="3530600"/>
          <p14:tracePt t="14483" x="6937375" y="3541713"/>
          <p14:tracePt t="14484" x="6970713" y="3546475"/>
          <p14:tracePt t="14485" x="6999288" y="3552825"/>
          <p14:tracePt t="14487" x="7032625" y="3563938"/>
          <p14:tracePt t="14488" x="7072313" y="3570288"/>
          <p14:tracePt t="14488" x="7105650" y="3575050"/>
          <p14:tracePt t="14489" x="7134225" y="3586163"/>
          <p14:tracePt t="14490" x="7167563" y="3592513"/>
          <p14:tracePt t="14491" x="7200900" y="3603625"/>
          <p14:tracePt t="14492" x="7235825" y="3608388"/>
          <p14:tracePt t="14493" x="7262813" y="3614738"/>
          <p14:tracePt t="14494" x="7291388" y="3625850"/>
          <p14:tracePt t="14495" x="7324725" y="3636963"/>
          <p14:tracePt t="14496" x="7359650" y="3643313"/>
          <p14:tracePt t="14497" x="7386638" y="3654425"/>
          <p14:tracePt t="14498" x="7415213" y="3659188"/>
          <p14:tracePt t="14500" x="7448550" y="3670300"/>
          <p14:tracePt t="14501" x="7483475" y="3676650"/>
          <p14:tracePt t="14501" x="7510463" y="3681413"/>
          <p14:tracePt t="14503" x="7539038" y="3692525"/>
          <p14:tracePt t="14503" x="7567613" y="3698875"/>
          <p14:tracePt t="14504" x="7594600" y="3705225"/>
          <p14:tracePt t="14505" x="7629525" y="3716338"/>
          <p14:tracePt t="14506" x="7645400" y="3721100"/>
          <p14:tracePt t="14507" x="7680325" y="3727450"/>
          <p14:tracePt t="14508" x="7707313" y="3732213"/>
          <p14:tracePt t="14510" x="7735888" y="3743325"/>
          <p14:tracePt t="14510" x="7758113" y="3749675"/>
          <p14:tracePt t="14511" x="7786688" y="3754438"/>
          <p14:tracePt t="14512" x="7815263" y="3760788"/>
          <p14:tracePt t="14513" x="7837488" y="3765550"/>
          <p14:tracePt t="14515" x="7859713" y="3771900"/>
          <p14:tracePt t="14516" x="7881938" y="3778250"/>
          <p14:tracePt t="14516" x="7904163" y="3783013"/>
          <p14:tracePt t="14518" x="7927975" y="3789363"/>
          <p14:tracePt t="14518" x="7943850" y="3794125"/>
          <p14:tracePt t="14519" x="7966075" y="3800475"/>
          <p14:tracePt t="14520" x="7989888" y="3805238"/>
          <p14:tracePt t="14521" x="8005763" y="3811588"/>
          <p14:tracePt t="14522" x="8023225" y="3816350"/>
          <p14:tracePt t="14523" x="8039100" y="3816350"/>
          <p14:tracePt t="14524" x="8051800" y="3822700"/>
          <p14:tracePt t="14525" x="8074025" y="3827463"/>
          <p14:tracePt t="14526" x="8085138" y="3833813"/>
          <p14:tracePt t="14527" x="8101013" y="3833813"/>
          <p14:tracePt t="14528" x="8113713" y="3838575"/>
          <p14:tracePt t="14530" x="8124825" y="3838575"/>
          <p14:tracePt t="14530" x="8140700" y="3844925"/>
          <p14:tracePt t="14531" x="8151813" y="3844925"/>
          <p14:tracePt t="14532" x="8162925" y="3851275"/>
          <p14:tracePt t="14533" x="8169275" y="3851275"/>
          <p14:tracePt t="14535" x="8180388" y="3856038"/>
          <p14:tracePt t="14535" x="8186738" y="3856038"/>
          <p14:tracePt t="14536" x="8191500" y="3856038"/>
          <p14:tracePt t="14537" x="8202613" y="3862388"/>
          <p14:tracePt t="14538" x="8208963" y="3862388"/>
          <p14:tracePt t="14539" x="8213725" y="3862388"/>
          <p14:tracePt t="14540" x="8220075" y="3862388"/>
          <p14:tracePt t="14541" x="8224838" y="3862388"/>
          <p14:tracePt t="14542" x="8224838" y="3867150"/>
          <p14:tracePt t="14543" x="8231188" y="3867150"/>
          <p14:tracePt t="14546" x="8237538" y="3867150"/>
          <p14:tracePt t="14550" x="8242300" y="3867150"/>
          <p14:tracePt t="14601" x="8242300" y="3862388"/>
          <p14:tracePt t="14604" x="8242300" y="3856038"/>
          <p14:tracePt t="14605" x="8237538" y="3851275"/>
          <p14:tracePt t="14609" x="8237538" y="3844925"/>
          <p14:tracePt t="14611" x="8231188" y="3838575"/>
          <p14:tracePt t="14612" x="8231188" y="3833813"/>
          <p14:tracePt t="14612" x="8224838" y="3827463"/>
          <p14:tracePt t="14615" x="8220075" y="3822700"/>
          <p14:tracePt t="14615" x="8220075" y="3816350"/>
          <p14:tracePt t="14616" x="8213725" y="3811588"/>
          <p14:tracePt t="14617" x="8213725" y="3805238"/>
          <p14:tracePt t="14619" x="8208963" y="3805238"/>
          <p14:tracePt t="14619" x="8202613" y="3800475"/>
          <p14:tracePt t="14620" x="8197850" y="3794125"/>
          <p14:tracePt t="14621" x="8197850" y="3789363"/>
          <p14:tracePt t="14622" x="8191500" y="3789363"/>
          <p14:tracePt t="14623" x="8186738" y="3778250"/>
          <p14:tracePt t="14624" x="8180388" y="3771900"/>
          <p14:tracePt t="14626" x="8175625" y="3765550"/>
          <p14:tracePt t="14627" x="8169275" y="3760788"/>
          <p14:tracePt t="14628" x="8162925" y="3754438"/>
          <p14:tracePt t="14629" x="8158163" y="3749675"/>
          <p14:tracePt t="14630" x="8151813" y="3738563"/>
          <p14:tracePt t="14631" x="8147050" y="3738563"/>
          <p14:tracePt t="14633" x="8140700" y="3732213"/>
          <p14:tracePt t="14633" x="8140700" y="3721100"/>
          <p14:tracePt t="14634" x="8129588" y="3716338"/>
          <p14:tracePt t="14635" x="8124825" y="3709988"/>
          <p14:tracePt t="14637" x="8118475" y="3705225"/>
          <p14:tracePt t="14637" x="8113713" y="3698875"/>
          <p14:tracePt t="14638" x="8107363" y="3692525"/>
          <p14:tracePt t="14640" x="8101013" y="3687763"/>
          <p14:tracePt t="14640" x="8096250" y="3681413"/>
          <p14:tracePt t="14641" x="8089900" y="3670300"/>
          <p14:tracePt t="14642" x="8078788" y="3665538"/>
          <p14:tracePt t="14643" x="8074025" y="3659188"/>
          <p14:tracePt t="14644" x="8067675" y="3654425"/>
          <p14:tracePt t="14645" x="8062913" y="3648075"/>
          <p14:tracePt t="14646" x="8051800" y="3643313"/>
          <p14:tracePt t="14647" x="8045450" y="3630613"/>
          <p14:tracePt t="14648" x="8039100" y="3625850"/>
          <p14:tracePt t="14649" x="8027988" y="3619500"/>
          <p14:tracePt t="14650" x="8023225" y="3614738"/>
          <p14:tracePt t="14651" x="8012113" y="3608388"/>
          <p14:tracePt t="14652" x="8005763" y="3597275"/>
          <p14:tracePt t="14653" x="8001000" y="3592513"/>
          <p14:tracePt t="14654" x="7989888" y="3586163"/>
          <p14:tracePt t="14655" x="7983538" y="3575050"/>
          <p14:tracePt t="14656" x="7977188" y="3570288"/>
          <p14:tracePt t="14657" x="7966075" y="3563938"/>
          <p14:tracePt t="14658" x="7961313" y="3557588"/>
          <p14:tracePt t="14659" x="7950200" y="3546475"/>
          <p14:tracePt t="14660" x="7943850" y="3541713"/>
          <p14:tracePt t="14661" x="7939088" y="3535363"/>
          <p14:tracePt t="14662" x="7927975" y="3524250"/>
          <p14:tracePt t="14663" x="7921625" y="3519488"/>
          <p14:tracePt t="14665" x="7910513" y="3513138"/>
          <p14:tracePt t="14665" x="7904163" y="3508375"/>
          <p14:tracePt t="14666" x="7893050" y="3502025"/>
          <p14:tracePt t="14668" x="7881938" y="3490913"/>
          <p14:tracePt t="14668" x="7877175" y="3484563"/>
          <p14:tracePt t="14669" x="7866063" y="3479800"/>
          <p14:tracePt t="14670" x="7859713" y="3473450"/>
          <p14:tracePt t="14672" x="7854950" y="3468688"/>
          <p14:tracePt t="14672" x="7842250" y="3462338"/>
          <p14:tracePt t="14673" x="7837488" y="3451225"/>
          <p14:tracePt t="14675" x="7826375" y="3446463"/>
          <p14:tracePt t="14675" x="7820025" y="3440113"/>
          <p14:tracePt t="14676" x="7808913" y="3429000"/>
          <p14:tracePt t="14677" x="7804150" y="3422650"/>
          <p14:tracePt t="14678" x="7797800" y="3417888"/>
          <p14:tracePt t="14679" x="7786688" y="3406775"/>
          <p14:tracePt t="14680" x="7780338" y="3400425"/>
          <p14:tracePt t="14682" x="7769225" y="3395663"/>
          <p14:tracePt t="14682" x="7764463" y="3389313"/>
          <p14:tracePt t="14683" x="7758113" y="3378200"/>
          <p14:tracePt t="14684" x="7753350" y="3373438"/>
          <p14:tracePt t="14685" x="7742238" y="3367088"/>
          <p14:tracePt t="14686" x="7735888" y="3362325"/>
          <p14:tracePt t="14687" x="7724775" y="3349625"/>
          <p14:tracePt t="14689" x="7718425" y="3338513"/>
          <p14:tracePt t="14689" x="7713663" y="3333750"/>
          <p14:tracePt t="14690" x="7702550" y="3322638"/>
          <p14:tracePt t="14691" x="7696200" y="3316288"/>
          <p14:tracePt t="14692" x="7685088" y="3305175"/>
          <p14:tracePt t="14693" x="7680325" y="3294063"/>
          <p14:tracePt t="14694" x="7673975" y="3287713"/>
          <p14:tracePt t="14695" x="7662863" y="3276600"/>
          <p14:tracePt t="14696" x="7656513" y="3265488"/>
          <p14:tracePt t="14697" x="7645400" y="3260725"/>
          <p14:tracePt t="14698" x="7640638" y="3249613"/>
          <p14:tracePt t="14699" x="7629525" y="3232150"/>
          <p14:tracePt t="14700" x="7623175" y="3227388"/>
          <p14:tracePt t="14701" x="7612063" y="3214688"/>
          <p14:tracePt t="14703" x="7607300" y="3203575"/>
          <p14:tracePt t="14703" x="7600950" y="3192463"/>
          <p14:tracePt t="14704" x="7589838" y="3181350"/>
          <p14:tracePt t="14705" x="7583488" y="3170238"/>
          <p14:tracePt t="14706" x="7572375" y="3159125"/>
          <p14:tracePt t="14708" x="7567613" y="3148013"/>
          <p14:tracePt t="14708" x="7561263" y="3136900"/>
          <p14:tracePt t="14709" x="7550150" y="3125788"/>
          <p14:tracePt t="14710" x="7550150" y="3119438"/>
          <p14:tracePt t="14711" x="7545388" y="3108325"/>
          <p14:tracePt t="14712" x="7539038" y="3097213"/>
          <p14:tracePt t="14713" x="7534275" y="3086100"/>
          <p14:tracePt t="14714" x="7527925" y="3079750"/>
          <p14:tracePt t="14716" x="7527925" y="3068638"/>
          <p14:tracePt t="14717" x="7521575" y="3063875"/>
          <p14:tracePt t="14717" x="7516813" y="3052763"/>
          <p14:tracePt t="14718" x="7516813" y="3046413"/>
          <p14:tracePt t="14719" x="7510463" y="3041650"/>
          <p14:tracePt t="14720" x="7510463" y="3035300"/>
          <p14:tracePt t="14721" x="7510463" y="3024188"/>
          <p14:tracePt t="14723" x="7510463" y="3019425"/>
          <p14:tracePt t="14724" x="7510463" y="3013075"/>
          <p14:tracePt t="14725" x="7510463" y="3006725"/>
          <p14:tracePt t="14725" x="7510463" y="3001963"/>
          <p14:tracePt t="14726" x="7510463" y="2995613"/>
          <p14:tracePt t="14727" x="7510463" y="2990850"/>
          <p14:tracePt t="14728" x="7510463" y="2979738"/>
          <p14:tracePt t="14730" x="7510463" y="2973388"/>
          <p14:tracePt t="14731" x="7516813" y="2968625"/>
          <p14:tracePt t="14731" x="7516813" y="2962275"/>
          <p14:tracePt t="14732" x="7521575" y="2957513"/>
          <p14:tracePt t="14733" x="7527925" y="2944813"/>
          <p14:tracePt t="14734" x="7534275" y="2940050"/>
          <p14:tracePt t="14735" x="7534275" y="2933700"/>
          <p14:tracePt t="14737" x="7539038" y="2922588"/>
          <p14:tracePt t="14737" x="7550150" y="2911475"/>
          <p14:tracePt t="14738" x="7556500" y="2906713"/>
          <p14:tracePt t="14739" x="7561263" y="2900363"/>
          <p14:tracePt t="14740" x="7567613" y="2895600"/>
          <p14:tracePt t="14741" x="7578725" y="2884488"/>
          <p14:tracePt t="14743" x="7589838" y="2871788"/>
          <p14:tracePt t="14744" x="7594600" y="2867025"/>
          <p14:tracePt t="14744" x="7600950" y="2860675"/>
          <p14:tracePt t="14745" x="7612063" y="2855913"/>
          <p14:tracePt t="14746" x="7623175" y="2844800"/>
          <p14:tracePt t="14747" x="7634288" y="2833688"/>
          <p14:tracePt t="14748" x="7640638" y="2827338"/>
          <p14:tracePt t="14749" x="7651750" y="2822575"/>
          <p14:tracePt t="14751" x="7662863" y="2809875"/>
          <p14:tracePt t="14752" x="7673975" y="2805113"/>
          <p14:tracePt t="14752" x="7685088" y="2794000"/>
          <p14:tracePt t="14753" x="7691438" y="2787650"/>
          <p14:tracePt t="14754" x="7702550" y="2782888"/>
          <p14:tracePt t="14755" x="7713663" y="2771775"/>
          <p14:tracePt t="14756" x="7731125" y="2760663"/>
          <p14:tracePt t="14758" x="7742238" y="2754313"/>
          <p14:tracePt t="14759" x="7753350" y="2743200"/>
          <p14:tracePt t="14759" x="7764463" y="2736850"/>
          <p14:tracePt t="14761" x="7775575" y="2725738"/>
          <p14:tracePt t="14761" x="7786688" y="2720975"/>
          <p14:tracePt t="14762" x="7797800" y="2714625"/>
          <p14:tracePt t="14763" x="7815263" y="2709863"/>
          <p14:tracePt t="14764" x="7826375" y="2703513"/>
          <p14:tracePt t="14765" x="7837488" y="2692400"/>
          <p14:tracePt t="14766" x="7854950" y="2687638"/>
          <p14:tracePt t="14767" x="7859713" y="2681288"/>
          <p14:tracePt t="14768" x="7877175" y="2676525"/>
          <p14:tracePt t="14769" x="7893050" y="2670175"/>
          <p14:tracePt t="14770" x="7904163" y="2659063"/>
          <p14:tracePt t="14771" x="7916863" y="2652713"/>
          <p14:tracePt t="14772" x="7927975" y="2647950"/>
          <p14:tracePt t="14773" x="7943850" y="2641600"/>
          <p14:tracePt t="14774" x="7954963" y="2636838"/>
          <p14:tracePt t="14775" x="7966075" y="2625725"/>
          <p14:tracePt t="14776" x="7983538" y="2619375"/>
          <p14:tracePt t="14777" x="7994650" y="2614613"/>
          <p14:tracePt t="14779" x="8005763" y="2601913"/>
          <p14:tracePt t="14779" x="8027988" y="2597150"/>
          <p14:tracePt t="14780" x="8039100" y="2586038"/>
          <p14:tracePt t="14781" x="8051800" y="2579688"/>
          <p14:tracePt t="14782" x="8062913" y="2568575"/>
          <p14:tracePt t="14783" x="8078788" y="2563813"/>
          <p14:tracePt t="14784" x="8096250" y="2552700"/>
          <p14:tracePt t="14785" x="8101013" y="2546350"/>
          <p14:tracePt t="14786" x="8113713" y="2541588"/>
          <p14:tracePt t="14787" x="8129588" y="2528888"/>
          <p14:tracePt t="14788" x="8147050" y="2524125"/>
          <p14:tracePt t="14789" x="8158163" y="2513013"/>
          <p14:tracePt t="14790" x="8169275" y="2506663"/>
          <p14:tracePt t="14791" x="8180388" y="2495550"/>
          <p14:tracePt t="14792" x="8197850" y="2490788"/>
          <p14:tracePt t="14793" x="8208963" y="2479675"/>
          <p14:tracePt t="14794" x="8224838" y="2466975"/>
          <p14:tracePt t="14795" x="8237538" y="2462213"/>
          <p14:tracePt t="14796" x="8248650" y="2455863"/>
          <p14:tracePt t="14797" x="8264525" y="2439988"/>
          <p14:tracePt t="14798" x="8275638" y="2433638"/>
          <p14:tracePt t="14799" x="8286750" y="2422525"/>
          <p14:tracePt t="14800" x="8299450" y="2417763"/>
          <p14:tracePt t="14801" x="8315325" y="2406650"/>
          <p14:tracePt t="14802" x="8326438" y="2400300"/>
          <p14:tracePt t="14803" x="8332788" y="2389188"/>
          <p14:tracePt t="14804" x="8348663" y="2382838"/>
          <p14:tracePt t="14805" x="8359775" y="2371725"/>
          <p14:tracePt t="14807" x="8372475" y="2360613"/>
          <p14:tracePt t="14807" x="8377238" y="2355850"/>
          <p14:tracePt t="14808" x="8388350" y="2349500"/>
          <p14:tracePt t="14809" x="8399463" y="2338388"/>
          <p14:tracePt t="14810" x="8405813" y="2327275"/>
          <p14:tracePt t="14811" x="8416925" y="2320925"/>
          <p14:tracePt t="14812" x="8421688" y="2309813"/>
          <p14:tracePt t="14813" x="8434388" y="2305050"/>
          <p14:tracePt t="14814" x="8439150" y="2293938"/>
          <p14:tracePt t="14815" x="8445500" y="2287588"/>
          <p14:tracePt t="14816" x="8450263" y="2282825"/>
          <p14:tracePt t="14817" x="8461375" y="2276475"/>
          <p14:tracePt t="14818" x="8467725" y="2265363"/>
          <p14:tracePt t="14819" x="8472488" y="2254250"/>
          <p14:tracePt t="14821" x="8478838" y="2247900"/>
          <p14:tracePt t="14821" x="8483600" y="2243138"/>
          <p14:tracePt t="14822" x="8489950" y="2232025"/>
          <p14:tracePt t="14823" x="8496300" y="2220913"/>
          <p14:tracePt t="14824" x="8501063" y="2214563"/>
          <p14:tracePt t="14825" x="8507413" y="2209800"/>
          <p14:tracePt t="14826" x="8512175" y="2198688"/>
          <p14:tracePt t="14827" x="8518525" y="2192338"/>
          <p14:tracePt t="14828" x="8523288" y="2181225"/>
          <p14:tracePt t="14829" x="8529638" y="2174875"/>
          <p14:tracePt t="14831" x="8534400" y="2163763"/>
          <p14:tracePt t="14831" x="8540750" y="2152650"/>
          <p14:tracePt t="14832" x="8540750" y="2147888"/>
          <p14:tracePt t="14834" x="8545513" y="2136775"/>
          <p14:tracePt t="14835" x="8551863" y="2130425"/>
          <p14:tracePt t="14836" x="8558213" y="2119313"/>
          <p14:tracePt t="14836" x="8558213" y="2108200"/>
          <p14:tracePt t="14838" x="8562975" y="2101850"/>
          <p14:tracePt t="14838" x="8569325" y="2090738"/>
          <p14:tracePt t="14839" x="8574088" y="2079625"/>
          <p14:tracePt t="14841" x="8580438" y="2074863"/>
          <p14:tracePt t="14842" x="8585200" y="2063750"/>
          <p14:tracePt t="14842" x="8585200" y="2057400"/>
          <p14:tracePt t="14843" x="8591550" y="2046288"/>
          <p14:tracePt t="14844" x="8596313" y="2035175"/>
          <p14:tracePt t="14845" x="8602663" y="2028825"/>
          <p14:tracePt t="14846" x="8607425" y="2017713"/>
          <p14:tracePt t="14848" x="8613775" y="2012950"/>
          <p14:tracePt t="14849" x="8620125" y="2001838"/>
          <p14:tracePt t="14849" x="8624888" y="1990725"/>
          <p14:tracePt t="14850" x="8631238" y="1978025"/>
          <p14:tracePt t="14851" x="8636000" y="1966913"/>
          <p14:tracePt t="14852" x="8642350" y="1962150"/>
          <p14:tracePt t="14853" x="8647113" y="1951038"/>
          <p14:tracePt t="14855" x="8653463" y="1939925"/>
          <p14:tracePt t="14856" x="8658225" y="1928813"/>
          <p14:tracePt t="14856" x="8664575" y="1922463"/>
          <p14:tracePt t="14857" x="8669338" y="1916113"/>
          <p14:tracePt t="14858" x="8682038" y="1905000"/>
          <p14:tracePt t="14859" x="8686800" y="1893888"/>
          <p14:tracePt t="14860" x="8693150" y="1889125"/>
          <p14:tracePt t="14862" x="8704263" y="1878013"/>
          <p14:tracePt t="14863" x="8709025" y="1871663"/>
          <p14:tracePt t="14863" x="8720138" y="1866900"/>
          <p14:tracePt t="14864" x="8726488" y="1855788"/>
          <p14:tracePt t="14865" x="8731250" y="1849438"/>
          <p14:tracePt t="14866" x="8742363" y="1843088"/>
          <p14:tracePt t="14867" x="8755063" y="1838325"/>
          <p14:tracePt t="14869" x="8759825" y="1831975"/>
          <p14:tracePt t="14869" x="8770938" y="1827213"/>
          <p14:tracePt t="14870" x="8782050" y="1820863"/>
          <p14:tracePt t="14871" x="8788400" y="1816100"/>
          <p14:tracePt t="14872" x="8799513" y="1809750"/>
          <p14:tracePt t="14873" x="8804275" y="1804988"/>
          <p14:tracePt t="14874" x="8816975" y="1798638"/>
          <p14:tracePt t="14876" x="8828088" y="1793875"/>
          <p14:tracePt t="14877" x="8832850" y="1787525"/>
          <p14:tracePt t="14877" x="8843963" y="1781175"/>
          <p14:tracePt t="14878" x="8855075" y="1776413"/>
          <p14:tracePt t="14879" x="8866188" y="1776413"/>
          <p14:tracePt t="14880" x="8872538" y="1770063"/>
          <p14:tracePt t="14881" x="8883650" y="1765300"/>
          <p14:tracePt t="14883" x="8890000" y="1765300"/>
          <p14:tracePt t="14884" x="8901113" y="1758950"/>
          <p14:tracePt t="14884" x="8905875" y="1754188"/>
          <p14:tracePt t="14885" x="8916988" y="1747838"/>
          <p14:tracePt t="14886" x="8928100" y="1747838"/>
          <p14:tracePt t="14887" x="8940800" y="1743075"/>
          <p14:tracePt t="14888" x="8945563" y="1736725"/>
          <p14:tracePt t="14889" x="8956675" y="1736725"/>
          <p14:tracePt t="14890" x="8967788" y="1731963"/>
          <p14:tracePt t="14891" x="8974138" y="1731963"/>
          <p14:tracePt t="14892" x="8985250" y="1725613"/>
          <p14:tracePt t="14893" x="8996363" y="1720850"/>
          <p14:tracePt t="14894" x="9002713" y="1720850"/>
          <p14:tracePt t="14895" x="9013825" y="1714500"/>
          <p14:tracePt t="14896" x="9024938" y="1714500"/>
          <p14:tracePt t="14897" x="9029700" y="1708150"/>
          <p14:tracePt t="14898" x="9040813" y="1708150"/>
          <p14:tracePt t="14899" x="9051925" y="1703388"/>
          <p14:tracePt t="14901" x="9063038" y="1703388"/>
          <p14:tracePt t="14901" x="9075738" y="1697038"/>
          <p14:tracePt t="14902" x="9080500" y="1697038"/>
          <p14:tracePt t="14904" x="9091613" y="1692275"/>
          <p14:tracePt t="14904" x="9102725" y="1692275"/>
          <p14:tracePt t="14905" x="9113838" y="1685925"/>
          <p14:tracePt t="14906" x="9124950" y="1681163"/>
          <p14:tracePt t="14907" x="9131300" y="1681163"/>
          <p14:tracePt t="14908" x="9142413" y="1674813"/>
          <p14:tracePt t="14909" x="9153525" y="1674813"/>
          <p14:tracePt t="14910" x="9164638" y="1670050"/>
          <p14:tracePt t="14911" x="9175750" y="1670050"/>
          <p14:tracePt t="14912" x="9186863" y="1663700"/>
          <p14:tracePt t="14913" x="9199563" y="1663700"/>
          <p14:tracePt t="14914" x="9204325" y="1658938"/>
          <p14:tracePt t="14915" x="9215438" y="1658938"/>
          <p14:tracePt t="14916" x="9226550" y="1652588"/>
          <p14:tracePt t="14918" x="9237663" y="1652588"/>
          <p14:tracePt t="14918" x="9248775" y="1647825"/>
          <p14:tracePt t="14919" x="9255125" y="1647825"/>
          <p14:tracePt t="14920" x="9266238" y="1647825"/>
          <p14:tracePt t="14921" x="9277350" y="1641475"/>
          <p14:tracePt t="14922" x="9283700" y="1641475"/>
          <p14:tracePt t="14923" x="9294813" y="1641475"/>
          <p14:tracePt t="14924" x="9305925" y="1641475"/>
          <p14:tracePt t="14925" x="9310688" y="1635125"/>
          <p14:tracePt t="14926" x="9317038" y="1635125"/>
          <p14:tracePt t="14927" x="9328150" y="1635125"/>
          <p14:tracePt t="14928" x="9334500" y="1630363"/>
          <p14:tracePt t="14929" x="9345613" y="1630363"/>
          <p14:tracePt t="14930" x="9350375" y="1630363"/>
          <p14:tracePt t="14931" x="9361488" y="1624013"/>
          <p14:tracePt t="14932" x="9367838" y="1624013"/>
          <p14:tracePt t="14933" x="9372600" y="1624013"/>
          <p14:tracePt t="14934" x="9378950" y="1619250"/>
          <p14:tracePt t="14935" x="9390063" y="1619250"/>
          <p14:tracePt t="14936" x="9396413" y="1619250"/>
          <p14:tracePt t="14937" x="9401175" y="1619250"/>
          <p14:tracePt t="14939" x="9407525" y="1612900"/>
          <p14:tracePt t="14939" x="9412288" y="1612900"/>
          <p14:tracePt t="14941" x="9423400" y="1612900"/>
          <p14:tracePt t="14941" x="9429750" y="1612900"/>
          <p14:tracePt t="14942" x="9434513" y="1612900"/>
          <p14:tracePt t="14943" x="9440863" y="1608138"/>
          <p14:tracePt t="14944" x="9445625" y="1608138"/>
          <p14:tracePt t="14945" x="9451975" y="1608138"/>
          <p14:tracePt t="14946" x="9458325" y="1608138"/>
          <p14:tracePt t="14948" x="9463088" y="1608138"/>
          <p14:tracePt t="14949" x="9469438" y="1608138"/>
          <p14:tracePt t="14950" x="9474200" y="1608138"/>
          <p14:tracePt t="14953" x="9480550" y="1608138"/>
          <p14:tracePt t="14955" x="9485313" y="1608138"/>
          <p14:tracePt t="14958" x="9491663" y="1608138"/>
          <p14:tracePt t="14962" x="9496425" y="1608138"/>
          <p14:tracePt t="14967" x="9502775" y="1608138"/>
          <p14:tracePt t="14972" x="9507538" y="1612900"/>
          <p14:tracePt t="14978" x="9513888" y="1612900"/>
          <p14:tracePt t="14978" x="9513888" y="1619250"/>
          <p14:tracePt t="14980" x="9520238" y="1619250"/>
          <p14:tracePt t="14982" x="9525000" y="1624013"/>
          <p14:tracePt t="14984" x="9531350" y="1624013"/>
          <p14:tracePt t="14986" x="9531350" y="1630363"/>
          <p14:tracePt t="14987" x="9536113" y="1630363"/>
          <p14:tracePt t="14987" x="9542463" y="1635125"/>
          <p14:tracePt t="14988" x="9547225" y="1635125"/>
          <p14:tracePt t="14990" x="9553575" y="1641475"/>
          <p14:tracePt t="14990" x="9558338" y="1641475"/>
          <p14:tracePt t="14991" x="9564688" y="1647825"/>
          <p14:tracePt t="14992" x="9569450" y="1652588"/>
          <p14:tracePt t="14994" x="9582150" y="1652588"/>
          <p14:tracePt t="14994" x="9586913" y="1658938"/>
          <p14:tracePt t="14995" x="9593263" y="1663700"/>
          <p14:tracePt t="14996" x="9604375" y="1663700"/>
          <p14:tracePt t="14997" x="9615488" y="1670050"/>
          <p14:tracePt t="14998" x="9626600" y="1674813"/>
          <p14:tracePt t="14999" x="9631363" y="1681163"/>
          <p14:tracePt t="15001" x="9644063" y="1685925"/>
          <p14:tracePt t="15002" x="9655175" y="1692275"/>
          <p14:tracePt t="15002" x="9666288" y="1697038"/>
          <p14:tracePt t="15003" x="9677400" y="1703388"/>
          <p14:tracePt t="15004" x="9693275" y="1708150"/>
          <p14:tracePt t="15005" x="9705975" y="1720850"/>
          <p14:tracePt t="15007" x="9717088" y="1725613"/>
          <p14:tracePt t="15008" x="9732963" y="1731963"/>
          <p14:tracePt t="15008" x="9744075" y="1736725"/>
          <p14:tracePt t="15009" x="9767888" y="1743075"/>
          <p14:tracePt t="15010" x="9779000" y="1747838"/>
          <p14:tracePt t="15011" x="9794875" y="1758950"/>
          <p14:tracePt t="15012" x="9812338" y="1765300"/>
          <p14:tracePt t="15013" x="9828213" y="1770063"/>
          <p14:tracePt t="15014" x="9845675" y="1776413"/>
          <p14:tracePt t="15015" x="9863138" y="1781175"/>
          <p14:tracePt t="15016" x="9879013" y="1793875"/>
          <p14:tracePt t="15017" x="9907588" y="1804988"/>
          <p14:tracePt t="15018" x="9925050" y="1809750"/>
          <p14:tracePt t="15019" x="9947275" y="1816100"/>
          <p14:tracePt t="15020" x="9964738" y="1827213"/>
          <p14:tracePt t="15021" x="9986963" y="1838325"/>
          <p14:tracePt t="15022" x="10013950" y="1843088"/>
          <p14:tracePt t="15023" x="10031413" y="1855788"/>
          <p14:tracePt t="15024" x="10053638" y="1860550"/>
          <p14:tracePt t="15025" x="10075863" y="1871663"/>
          <p14:tracePt t="15026" x="10099675" y="1878013"/>
          <p14:tracePt t="15027" x="10121900" y="1889125"/>
          <p14:tracePt t="15029" x="10150475" y="1900238"/>
          <p14:tracePt t="15029" x="10172700" y="1905000"/>
          <p14:tracePt t="15030" x="10194925" y="1911350"/>
          <p14:tracePt t="15031" x="10217150" y="1922463"/>
          <p14:tracePt t="15033" x="10239375" y="1928813"/>
          <p14:tracePt t="15033" x="10261600" y="1939925"/>
          <p14:tracePt t="15034" x="10285413" y="1944688"/>
          <p14:tracePt t="15035" x="10312400" y="1955800"/>
          <p14:tracePt t="15036" x="10334625" y="1962150"/>
          <p14:tracePt t="15037" x="10358438" y="1966913"/>
          <p14:tracePt t="15038" x="10380663" y="1978025"/>
          <p14:tracePt t="15039" x="10402888" y="1984375"/>
          <p14:tracePt t="15040" x="10431463" y="1995488"/>
          <p14:tracePt t="15041" x="10453688" y="2001838"/>
          <p14:tracePt t="15042" x="10475913" y="2006600"/>
          <p14:tracePt t="15043" x="10493375" y="2017713"/>
          <p14:tracePt t="15044" x="10515600" y="2024063"/>
          <p14:tracePt t="15045" x="10537825" y="2028825"/>
          <p14:tracePt t="15046" x="10555288" y="2035175"/>
          <p14:tracePt t="15047" x="10577513" y="2039938"/>
          <p14:tracePt t="15048" x="10599738" y="2051050"/>
          <p14:tracePt t="15049" x="10617200" y="2057400"/>
          <p14:tracePt t="15050" x="10633075" y="2063750"/>
          <p14:tracePt t="15051" x="10650538" y="2068513"/>
          <p14:tracePt t="15052" x="10672763" y="2074863"/>
          <p14:tracePt t="15053" x="10690225" y="2085975"/>
          <p14:tracePt t="15054" x="10706100" y="2090738"/>
          <p14:tracePt t="15055" x="10723563" y="2097088"/>
          <p14:tracePt t="15056" x="10741025" y="2097088"/>
          <p14:tracePt t="15058" x="10752138" y="2101850"/>
          <p14:tracePt t="15058" x="10763250" y="2108200"/>
          <p14:tracePt t="15059" x="10779125" y="2112963"/>
          <p14:tracePt t="15061" x="10791825" y="2124075"/>
          <p14:tracePt t="15061" x="10807700" y="2124075"/>
          <p14:tracePt t="15062" x="10818813" y="2130425"/>
          <p14:tracePt t="15063" x="10825163" y="2136775"/>
          <p14:tracePt t="15064" x="10836275" y="2141538"/>
          <p14:tracePt t="15065" x="10847388" y="2147888"/>
          <p14:tracePt t="15066" x="10858500" y="2152650"/>
          <p14:tracePt t="15067" x="10864850" y="2152650"/>
          <p14:tracePt t="15068" x="10869613" y="2159000"/>
          <p14:tracePt t="15070" x="10880725" y="2163763"/>
          <p14:tracePt t="15070" x="10887075" y="2163763"/>
          <p14:tracePt t="15071" x="10891838" y="2170113"/>
          <p14:tracePt t="15072" x="10898188" y="2174875"/>
          <p14:tracePt t="15073" x="10902950" y="2174875"/>
          <p14:tracePt t="15074" x="10902950" y="2181225"/>
          <p14:tracePt t="15075" x="10909300" y="2181225"/>
          <p14:tracePt t="15077" x="10909300" y="2185988"/>
          <p14:tracePt t="15078" x="10909300" y="2192338"/>
          <p14:tracePt t="15078" x="10914063" y="2192338"/>
          <p14:tracePt t="15080" x="10914063" y="2198688"/>
          <p14:tracePt t="15082" x="10920413" y="2198688"/>
          <p14:tracePt t="15085" x="10920413" y="2203450"/>
          <p14:tracePt t="15091" x="10920413" y="2209800"/>
          <p14:tracePt t="15092" x="10920413" y="2214563"/>
          <p14:tracePt t="15095" x="10920413" y="2220913"/>
          <p14:tracePt t="15096" x="10920413" y="2225675"/>
          <p14:tracePt t="15098" x="10920413" y="2232025"/>
          <p14:tracePt t="15098" x="10914063" y="2232025"/>
          <p14:tracePt t="15099" x="10914063" y="2236788"/>
          <p14:tracePt t="15100" x="10914063" y="2243138"/>
          <p14:tracePt t="15103" x="10914063" y="2247900"/>
          <p14:tracePt t="15103" x="10909300" y="2254250"/>
          <p14:tracePt t="15105" x="10909300" y="2259013"/>
          <p14:tracePt t="15106" x="10909300" y="2265363"/>
          <p14:tracePt t="15106" x="10902950" y="2271713"/>
          <p14:tracePt t="15109" x="10902950" y="2276475"/>
          <p14:tracePt t="15109" x="10898188" y="2282825"/>
          <p14:tracePt t="15112" x="10891838" y="2293938"/>
          <p14:tracePt t="15113" x="10891838" y="2298700"/>
          <p14:tracePt t="15114" x="10887075" y="2305050"/>
          <p14:tracePt t="15115" x="10880725" y="2309813"/>
          <p14:tracePt t="15116" x="10875963" y="2320925"/>
          <p14:tracePt t="15117" x="10875963" y="2327275"/>
          <p14:tracePt t="15119" x="10869613" y="2333625"/>
          <p14:tracePt t="15119" x="10869613" y="2338388"/>
          <p14:tracePt t="15120" x="10864850" y="2344738"/>
          <p14:tracePt t="15121" x="10864850" y="2349500"/>
          <p14:tracePt t="15122" x="10858500" y="2355850"/>
          <p14:tracePt t="15123" x="10858500" y="2360613"/>
          <p14:tracePt t="15124" x="10853738" y="2371725"/>
          <p14:tracePt t="15126" x="10847388" y="2378075"/>
          <p14:tracePt t="15127" x="10847388" y="2382838"/>
          <p14:tracePt t="15127" x="10841038" y="2389188"/>
          <p14:tracePt t="15128" x="10836275" y="2400300"/>
          <p14:tracePt t="15129" x="10836275" y="2406650"/>
          <p14:tracePt t="15131" x="10829925" y="2417763"/>
          <p14:tracePt t="15131" x="10829925" y="2422525"/>
          <p14:tracePt t="15132" x="10825163" y="2428875"/>
          <p14:tracePt t="15133" x="10825163" y="2439988"/>
          <p14:tracePt t="15134" x="10818813" y="2444750"/>
          <p14:tracePt t="15135" x="10818813" y="2455863"/>
          <p14:tracePt t="15136" x="10814050" y="2466975"/>
          <p14:tracePt t="15137" x="10807700" y="2473325"/>
          <p14:tracePt t="15138" x="10802938" y="2484438"/>
          <p14:tracePt t="15140" x="10802938" y="2490788"/>
          <p14:tracePt t="15140" x="10796588" y="2501900"/>
          <p14:tracePt t="15142" x="10791825" y="2513013"/>
          <p14:tracePt t="15142" x="10791825" y="2524125"/>
          <p14:tracePt t="15143" x="10785475" y="2535238"/>
          <p14:tracePt t="15144" x="10779125" y="2541588"/>
          <p14:tracePt t="15145" x="10779125" y="2557463"/>
          <p14:tracePt t="15146" x="10768013" y="2568575"/>
          <p14:tracePt t="15147" x="10763250" y="2579688"/>
          <p14:tracePt t="15148" x="10763250" y="2590800"/>
          <p14:tracePt t="15150" x="10756900" y="2601913"/>
          <p14:tracePt t="15150" x="10752138" y="2608263"/>
          <p14:tracePt t="15151" x="10745788" y="2625725"/>
          <p14:tracePt t="15152" x="10741025" y="2630488"/>
          <p14:tracePt t="15154" x="10734675" y="2641600"/>
          <p14:tracePt t="15154" x="10729913" y="2659063"/>
          <p14:tracePt t="15155" x="10723563" y="2670175"/>
          <p14:tracePt t="15156" x="10717213" y="2681288"/>
          <p14:tracePt t="15157" x="10712450" y="2692400"/>
          <p14:tracePt t="15158" x="10706100" y="2703513"/>
          <p14:tracePt t="15159" x="10701338" y="2714625"/>
          <p14:tracePt t="15161" x="10694988" y="2725738"/>
          <p14:tracePt t="15161" x="10690225" y="2736850"/>
          <p14:tracePt t="15162" x="10683875" y="2749550"/>
          <p14:tracePt t="15163" x="10679113" y="2760663"/>
          <p14:tracePt t="15164" x="10672763" y="2771775"/>
          <p14:tracePt t="15165" x="10668000" y="2782888"/>
          <p14:tracePt t="15167" x="10655300" y="2794000"/>
          <p14:tracePt t="15167" x="10650538" y="2809875"/>
          <p14:tracePt t="15168" x="10644188" y="2822575"/>
          <p14:tracePt t="15169" x="10639425" y="2833688"/>
          <p14:tracePt t="15170" x="10633075" y="2849563"/>
          <p14:tracePt t="15171" x="10621963" y="2860675"/>
          <p14:tracePt t="15172" x="10617200" y="2871788"/>
          <p14:tracePt t="15173" x="10610850" y="2884488"/>
          <p14:tracePt t="15175" x="10606088" y="2895600"/>
          <p14:tracePt t="15175" x="10593388" y="2911475"/>
          <p14:tracePt t="15176" x="10588625" y="2922588"/>
          <p14:tracePt t="15177" x="10582275" y="2933700"/>
          <p14:tracePt t="15178" x="10571163" y="2944813"/>
          <p14:tracePt t="15179" x="10566400" y="2962275"/>
          <p14:tracePt t="15180" x="10555288" y="2973388"/>
          <p14:tracePt t="15181" x="10548938" y="2984500"/>
          <p14:tracePt t="15182" x="10544175" y="2995613"/>
          <p14:tracePt t="15183" x="10531475" y="3006725"/>
          <p14:tracePt t="15185" x="10526713" y="3024188"/>
          <p14:tracePt t="15185" x="10515600" y="3035300"/>
          <p14:tracePt t="15186" x="10504488" y="3046413"/>
          <p14:tracePt t="15187" x="10498138" y="3063875"/>
          <p14:tracePt t="15189" x="10493375" y="3074988"/>
          <p14:tracePt t="15189" x="10475913" y="3086100"/>
          <p14:tracePt t="15190" x="10471150" y="3097213"/>
          <p14:tracePt t="15191" x="10464800" y="3108325"/>
          <p14:tracePt t="15192" x="10453688" y="3125788"/>
          <p14:tracePt t="15193" x="10442575" y="3136900"/>
          <p14:tracePt t="15194" x="10436225" y="3148013"/>
          <p14:tracePt t="15196" x="10425113" y="3165475"/>
          <p14:tracePt t="15196" x="10420350" y="3176588"/>
          <p14:tracePt t="15197" x="10409238" y="3187700"/>
          <p14:tracePt t="15198" x="10396538" y="3203575"/>
          <p14:tracePt t="15199" x="10385425" y="3214688"/>
          <p14:tracePt t="15200" x="10380663" y="3227388"/>
          <p14:tracePt t="15202" x="10369550" y="3243263"/>
          <p14:tracePt t="15203" x="10358438" y="3254375"/>
          <p14:tracePt t="15203" x="10352088" y="3265488"/>
          <p14:tracePt t="15204" x="10340975" y="3282950"/>
          <p14:tracePt t="15205" x="10329863" y="3294063"/>
          <p14:tracePt t="15206" x="10318750" y="3305175"/>
          <p14:tracePt t="15207" x="10312400" y="3316288"/>
          <p14:tracePt t="15209" x="10301288" y="3333750"/>
          <p14:tracePt t="15210" x="10290175" y="3344863"/>
          <p14:tracePt t="15210" x="10279063" y="3355975"/>
          <p14:tracePt t="15211" x="10272713" y="3367088"/>
          <p14:tracePt t="15212" x="10261600" y="3378200"/>
          <p14:tracePt t="15213" x="10250488" y="3389313"/>
          <p14:tracePt t="15214" x="10239375" y="3400425"/>
          <p14:tracePt t="15216" x="10234613" y="3411538"/>
          <p14:tracePt t="15217" x="10223500" y="3422650"/>
          <p14:tracePt t="15217" x="10210800" y="3435350"/>
          <p14:tracePt t="15218" x="10206038" y="3446463"/>
          <p14:tracePt t="15219" x="10194925" y="3457575"/>
          <p14:tracePt t="15220" x="10183813" y="3468688"/>
          <p14:tracePt t="15221" x="10177463" y="3479800"/>
          <p14:tracePt t="15223" x="10166350" y="3490913"/>
          <p14:tracePt t="15224" x="10155238" y="3502025"/>
          <p14:tracePt t="15224" x="10144125" y="3513138"/>
          <p14:tracePt t="15225" x="10137775" y="3524250"/>
          <p14:tracePt t="15226" x="10133013" y="3535363"/>
          <p14:tracePt t="15227" x="10115550" y="3546475"/>
          <p14:tracePt t="15228" x="10110788" y="3552825"/>
          <p14:tracePt t="15230" x="10099675" y="3570288"/>
          <p14:tracePt t="15231" x="10093325" y="3581400"/>
          <p14:tracePt t="15231" x="10082213" y="3586163"/>
          <p14:tracePt t="15232" x="10075863" y="3603625"/>
          <p14:tracePt t="15233" x="10064750" y="3608388"/>
          <p14:tracePt t="15234" x="10053638" y="3625850"/>
          <p14:tracePt t="15235" x="10048875" y="3636963"/>
          <p14:tracePt t="15237" x="10037763" y="3648075"/>
          <p14:tracePt t="15238" x="10031413" y="3654425"/>
          <p14:tracePt t="15238" x="10020300" y="3670300"/>
          <p14:tracePt t="15239" x="10009188" y="3681413"/>
          <p14:tracePt t="15240" x="10002838" y="3687763"/>
          <p14:tracePt t="15241" x="9998075" y="3698875"/>
          <p14:tracePt t="15242" x="9986963" y="3716338"/>
          <p14:tracePt t="15244" x="9975850" y="3727450"/>
          <p14:tracePt t="15245" x="9964738" y="3743325"/>
          <p14:tracePt t="15245" x="9958388" y="3754438"/>
          <p14:tracePt t="15246" x="9947275" y="3771900"/>
          <p14:tracePt t="15247" x="9936163" y="3789363"/>
          <p14:tracePt t="15248" x="9925050" y="3800475"/>
          <p14:tracePt t="15249" x="9918700" y="3816350"/>
          <p14:tracePt t="15251" x="9907588" y="3827463"/>
          <p14:tracePt t="15252" x="9896475" y="3844925"/>
          <p14:tracePt t="15252" x="9885363" y="3862388"/>
          <p14:tracePt t="15253" x="9879013" y="3873500"/>
          <p14:tracePt t="15254" x="9863138" y="3889375"/>
          <p14:tracePt t="15256" x="9856788" y="3906838"/>
          <p14:tracePt t="15256" x="9845675" y="3924300"/>
          <p14:tracePt t="15258" x="9834563" y="3935413"/>
          <p14:tracePt t="15259" x="9823450" y="3951288"/>
          <p14:tracePt t="15259" x="9812338" y="3968750"/>
          <p14:tracePt t="15260" x="9801225" y="3986213"/>
          <p14:tracePt t="15261" x="9790113" y="4002088"/>
          <p14:tracePt t="15262" x="9779000" y="4019550"/>
          <p14:tracePt t="15263" x="9767888" y="4035425"/>
          <p14:tracePt t="15264" x="9750425" y="4052888"/>
          <p14:tracePt t="15266" x="9744075" y="4064000"/>
          <p14:tracePt t="15267" x="9732963" y="4081463"/>
          <p14:tracePt t="15267" x="9717088" y="4097338"/>
          <p14:tracePt t="15268" x="9705975" y="4114800"/>
          <p14:tracePt t="15269" x="9693275" y="4132263"/>
          <p14:tracePt t="15270" x="9677400" y="4148138"/>
          <p14:tracePt t="15271" x="9666288" y="4159250"/>
          <p14:tracePt t="15272" x="9648825" y="4181475"/>
          <p14:tracePt t="15273" x="9637713" y="4194175"/>
          <p14:tracePt t="15274" x="9626600" y="4210050"/>
          <p14:tracePt t="15275" x="9615488" y="4221163"/>
          <p14:tracePt t="15276" x="9604375" y="4238625"/>
          <p14:tracePt t="15277" x="9586913" y="4256088"/>
          <p14:tracePt t="15279" x="9575800" y="4271963"/>
          <p14:tracePt t="15279" x="9564688" y="4283075"/>
          <p14:tracePt t="15280" x="9553575" y="4300538"/>
          <p14:tracePt t="15282" x="9542463" y="4311650"/>
          <p14:tracePt t="15282" x="9531350" y="4329113"/>
          <p14:tracePt t="15283" x="9520238" y="4344988"/>
          <p14:tracePt t="15284" x="9507538" y="4356100"/>
          <p14:tracePt t="15286" x="9496425" y="4373563"/>
          <p14:tracePt t="15286" x="9485313" y="4391025"/>
          <p14:tracePt t="15287" x="9474200" y="4402138"/>
          <p14:tracePt t="15288" x="9463088" y="4418013"/>
          <p14:tracePt t="15289" x="9451975" y="4429125"/>
          <p14:tracePt t="15290" x="9440863" y="4446588"/>
          <p14:tracePt t="15291" x="9429750" y="4457700"/>
          <p14:tracePt t="15292" x="9418638" y="4475163"/>
          <p14:tracePt t="15294" x="9407525" y="4491038"/>
          <p14:tracePt t="15294" x="9396413" y="4502150"/>
          <p14:tracePt t="15295" x="9385300" y="4519613"/>
          <p14:tracePt t="15296" x="9378950" y="4530725"/>
          <p14:tracePt t="15297" x="9361488" y="4552950"/>
          <p14:tracePt t="15298" x="9350375" y="4564063"/>
          <p14:tracePt t="15299" x="9339263" y="4581525"/>
          <p14:tracePt t="15300" x="9328150" y="4598988"/>
          <p14:tracePt t="15301" x="9317038" y="4614863"/>
          <p14:tracePt t="15302" x="9305925" y="4632325"/>
          <p14:tracePt t="15303" x="9288463" y="4654550"/>
          <p14:tracePt t="15304" x="9277350" y="4672013"/>
          <p14:tracePt t="15305" x="9266238" y="4687888"/>
          <p14:tracePt t="15306" x="9255125" y="4705350"/>
          <p14:tracePt t="15307" x="9237663" y="4721225"/>
          <p14:tracePt t="15309" x="9226550" y="4738688"/>
          <p14:tracePt t="15309" x="9215438" y="4756150"/>
          <p14:tracePt t="15310" x="9199563" y="4772025"/>
          <p14:tracePt t="15311" x="9186863" y="4789488"/>
          <p14:tracePt t="15312" x="9170988" y="4806950"/>
          <p14:tracePt t="15314" x="9159875" y="4818063"/>
          <p14:tracePt t="15314" x="9148763" y="4833938"/>
          <p14:tracePt t="15315" x="9131300" y="4851400"/>
          <p14:tracePt t="15316" x="9120188" y="4862513"/>
          <p14:tracePt t="15317" x="9113838" y="4873625"/>
          <p14:tracePt t="15318" x="9097963" y="4884738"/>
          <p14:tracePt t="15320" x="9091613" y="4895850"/>
          <p14:tracePt t="15320" x="9080500" y="4913313"/>
          <p14:tracePt t="15321" x="9069388" y="4918075"/>
          <p14:tracePt t="15322" x="9063038" y="4924425"/>
          <p14:tracePt t="15323" x="9051925" y="4935538"/>
          <p14:tracePt t="15324" x="9047163" y="4941888"/>
          <p14:tracePt t="15325" x="9036050" y="4953000"/>
          <p14:tracePt t="15327" x="9029700" y="4957763"/>
          <p14:tracePt t="15327" x="9024938" y="4964113"/>
          <p14:tracePt t="15328" x="9013825" y="4968875"/>
          <p14:tracePt t="15329" x="9013825" y="4975225"/>
          <p14:tracePt t="15330" x="9007475" y="4979988"/>
          <p14:tracePt t="15331" x="9002713" y="4979988"/>
          <p14:tracePt t="15332" x="8996363" y="4986338"/>
          <p14:tracePt t="15334" x="8990013" y="4991100"/>
          <p14:tracePt t="15335" x="8985250" y="4991100"/>
          <p14:tracePt t="15335" x="8985250" y="4997450"/>
          <p14:tracePt t="15336" x="8978900" y="4997450"/>
          <p14:tracePt t="15337" x="8978900" y="5002213"/>
          <p14:tracePt t="15340" x="8974138" y="5008563"/>
          <p14:tracePt t="15343" x="8967788" y="5008563"/>
          <p14:tracePt t="15343" x="8967788" y="5014913"/>
          <p14:tracePt t="15346" x="8963025" y="5014913"/>
          <p14:tracePt t="15352" x="8956675" y="5014913"/>
          <p14:tracePt t="15356" x="8951913" y="5014913"/>
          <p14:tracePt t="15362" x="8945563" y="5014913"/>
          <p14:tracePt t="15365" x="8940800" y="5014913"/>
          <p14:tracePt t="15367" x="8934450" y="5014913"/>
          <p14:tracePt t="15369" x="8928100" y="5008563"/>
          <p14:tracePt t="15369" x="8923338" y="5008563"/>
          <p14:tracePt t="15372" x="8916988" y="5002213"/>
          <p14:tracePt t="15372" x="8912225" y="5002213"/>
          <p14:tracePt t="15375" x="8905875" y="5002213"/>
          <p14:tracePt t="15376" x="8901113" y="4997450"/>
          <p14:tracePt t="15378" x="8890000" y="4997450"/>
          <p14:tracePt t="15380" x="8883650" y="4991100"/>
          <p14:tracePt t="15380" x="8878888" y="4991100"/>
          <p14:tracePt t="15381" x="8872538" y="4991100"/>
          <p14:tracePt t="15383" x="8866188" y="4986338"/>
          <p14:tracePt t="15384" x="8861425" y="4986338"/>
          <p14:tracePt t="15385" x="8855075" y="4986338"/>
          <p14:tracePt t="15386" x="8850313" y="4979988"/>
          <p14:tracePt t="15387" x="8843963" y="4979988"/>
          <p14:tracePt t="15388" x="8839200" y="4979988"/>
          <p14:tracePt t="15390" x="8832850" y="4975225"/>
          <p14:tracePt t="15390" x="8828088" y="4975225"/>
          <p14:tracePt t="15391" x="8828088" y="4968875"/>
          <p14:tracePt t="15392" x="8816975" y="4968875"/>
          <p14:tracePt t="15395" x="8810625" y="4964113"/>
          <p14:tracePt t="15395" x="8804275" y="4964113"/>
          <p14:tracePt t="15397" x="8799513" y="4964113"/>
          <p14:tracePt t="15398" x="8793163" y="4957763"/>
          <p14:tracePt t="15399" x="8788400" y="4957763"/>
          <p14:tracePt t="15401" x="8782050" y="4957763"/>
          <p14:tracePt t="15401" x="8777288" y="4957763"/>
          <p14:tracePt t="15402" x="8777288" y="4953000"/>
          <p14:tracePt t="15403" x="8770938" y="4953000"/>
          <p14:tracePt t="15404" x="8766175" y="4953000"/>
          <p14:tracePt t="15407" x="8759825" y="4946650"/>
          <p14:tracePt t="15407" x="8755063" y="4946650"/>
          <p14:tracePt t="15409" x="8748713" y="4946650"/>
          <p14:tracePt t="15410" x="8742363" y="4941888"/>
          <p14:tracePt t="15411" x="8737600" y="4941888"/>
          <p14:tracePt t="15412" x="8737600" y="4935538"/>
          <p14:tracePt t="15413" x="8731250" y="4935538"/>
          <p14:tracePt t="15416" x="8726488" y="4929188"/>
          <p14:tracePt t="15420" x="8720138" y="4924425"/>
          <p14:tracePt t="15423" x="8720138" y="4918075"/>
          <p14:tracePt t="15423" x="8715375" y="4918075"/>
          <p14:tracePt t="15425" x="8715375" y="4913313"/>
          <p14:tracePt t="15426" x="8709025" y="4913313"/>
          <p14:tracePt t="15430" x="8709025" y="4906963"/>
          <p14:tracePt t="15432" x="8709025" y="4902200"/>
          <p14:tracePt t="15433" x="8709025" y="4895850"/>
          <p14:tracePt t="15435" x="8709025" y="4891088"/>
          <p14:tracePt t="15437" x="8709025" y="4884738"/>
          <p14:tracePt t="15439" x="8709025" y="4879975"/>
          <p14:tracePt t="15441" x="8715375" y="4873625"/>
          <p14:tracePt t="15441" x="8715375" y="4867275"/>
          <p14:tracePt t="15442" x="8715375" y="4862513"/>
          <p14:tracePt t="15443" x="8715375" y="4856163"/>
          <p14:tracePt t="15444" x="8715375" y="4851400"/>
          <p14:tracePt t="15445" x="8720138" y="4845050"/>
          <p14:tracePt t="15446" x="8720138" y="4840288"/>
          <p14:tracePt t="15447" x="8720138" y="4833938"/>
          <p14:tracePt t="15448" x="8720138" y="4822825"/>
          <p14:tracePt t="15449" x="8726488" y="4822825"/>
          <p14:tracePt t="15450" x="8726488" y="4818063"/>
          <p14:tracePt t="15451" x="8726488" y="4811713"/>
          <p14:tracePt t="15452" x="8726488" y="4806950"/>
          <p14:tracePt t="15453" x="8726488" y="4800600"/>
          <p14:tracePt t="15454" x="8726488" y="4789488"/>
          <p14:tracePt t="15456" x="8726488" y="4783138"/>
          <p14:tracePt t="15457" x="8726488" y="4778375"/>
          <p14:tracePt t="15458" x="8726488" y="4772025"/>
          <p14:tracePt t="15459" x="8726488" y="4767263"/>
          <p14:tracePt t="15460" x="8726488" y="4760913"/>
          <p14:tracePt t="15461" x="8720138" y="4756150"/>
          <p14:tracePt t="15462" x="8715375" y="4749800"/>
          <p14:tracePt t="15463" x="8709025" y="4745038"/>
          <p14:tracePt t="15464" x="8704263" y="4738688"/>
          <p14:tracePt t="15466" x="8697913" y="4733925"/>
          <p14:tracePt t="15467" x="8686800" y="4727575"/>
          <p14:tracePt t="15467" x="8675688" y="4727575"/>
          <p14:tracePt t="15468" x="8664575" y="4716463"/>
          <p14:tracePt t="15469" x="8653463" y="4710113"/>
          <p14:tracePt t="15470" x="8636000" y="4705350"/>
          <p14:tracePt t="15471" x="8620125" y="4699000"/>
          <p14:tracePt t="15473" x="8602663" y="4694238"/>
          <p14:tracePt t="15474" x="8585200" y="4694238"/>
          <p14:tracePt t="15474" x="8562975" y="4683125"/>
          <p14:tracePt t="15475" x="8540750" y="4676775"/>
          <p14:tracePt t="15476" x="8523288" y="4672013"/>
          <p14:tracePt t="15480" x="8518525" y="4672013"/>
          <p14:tracePt t="15481" x="8518525" y="4665663"/>
          <p14:tracePt t="15481" x="8512175" y="4665663"/>
          <p14:tracePt t="15666" x="8512175" y="4659313"/>
          <p14:tracePt t="15668" x="8507413" y="4659313"/>
          <p14:tracePt t="15668" x="8501063" y="4654550"/>
          <p14:tracePt t="15669" x="8501063" y="4648200"/>
          <p14:tracePt t="15670" x="8496300" y="4643438"/>
          <p14:tracePt t="15670" x="8489950" y="4637088"/>
          <p14:tracePt t="15671" x="8483600" y="4632325"/>
          <p14:tracePt t="15672" x="8478838" y="4625975"/>
          <p14:tracePt t="15673" x="8467725" y="4614863"/>
          <p14:tracePt t="15675" x="8461375" y="4610100"/>
          <p14:tracePt t="15675" x="8450263" y="4603750"/>
          <p14:tracePt t="15676" x="8439150" y="4598988"/>
          <p14:tracePt t="15677" x="8428038" y="4586288"/>
          <p14:tracePt t="15678" x="8416925" y="4575175"/>
          <p14:tracePt t="15679" x="8410575" y="4570413"/>
          <p14:tracePt t="15680" x="8399463" y="4559300"/>
          <p14:tracePt t="15681" x="8383588" y="4548188"/>
          <p14:tracePt t="15683" x="8372475" y="4541838"/>
          <p14:tracePt t="15683" x="8359775" y="4530725"/>
          <p14:tracePt t="15684" x="8348663" y="4519613"/>
          <p14:tracePt t="15685" x="8337550" y="4513263"/>
          <p14:tracePt t="15686" x="8321675" y="4502150"/>
          <p14:tracePt t="15687" x="8310563" y="4497388"/>
          <p14:tracePt t="15688" x="8299450" y="4491038"/>
          <p14:tracePt t="15689" x="8286750" y="4479925"/>
          <p14:tracePt t="15690" x="8275638" y="4475163"/>
          <p14:tracePt t="15692" x="8264525" y="4468813"/>
          <p14:tracePt t="15692" x="8253413" y="4457700"/>
          <p14:tracePt t="15693" x="8242300" y="4451350"/>
          <p14:tracePt t="15694" x="8231188" y="4446588"/>
          <p14:tracePt t="15695" x="8220075" y="4440238"/>
          <p14:tracePt t="15696" x="8208963" y="4429125"/>
          <p14:tracePt t="15697" x="8197850" y="4424363"/>
          <p14:tracePt t="15698" x="8186738" y="4418013"/>
          <p14:tracePt t="15700" x="8175625" y="4413250"/>
          <p14:tracePt t="15700" x="8162925" y="4406900"/>
          <p14:tracePt t="15701" x="8151813" y="4402138"/>
          <p14:tracePt t="15702" x="8140700" y="4395788"/>
          <p14:tracePt t="15703" x="8129588" y="4391025"/>
          <p14:tracePt t="15704" x="8118475" y="4384675"/>
          <p14:tracePt t="15705" x="8107363" y="4378325"/>
          <p14:tracePt t="15706" x="8096250" y="4373563"/>
          <p14:tracePt t="15707" x="8085138" y="4367213"/>
          <p14:tracePt t="15709" x="8067675" y="4362450"/>
          <p14:tracePt t="15710" x="8062913" y="4362450"/>
          <p14:tracePt t="15710" x="8045450" y="4356100"/>
          <p14:tracePt t="15711" x="8034338" y="4351338"/>
          <p14:tracePt t="15712" x="8023225" y="4344988"/>
          <p14:tracePt t="15713" x="8012113" y="4340225"/>
          <p14:tracePt t="15714" x="8001000" y="4333875"/>
          <p14:tracePt t="15716" x="7989888" y="4329113"/>
          <p14:tracePt t="15717" x="7972425" y="4322763"/>
          <p14:tracePt t="15717" x="7961313" y="4322763"/>
          <p14:tracePt t="15718" x="7950200" y="4316413"/>
          <p14:tracePt t="15719" x="7939088" y="4311650"/>
          <p14:tracePt t="15720" x="7927975" y="4305300"/>
          <p14:tracePt t="15721" x="7916863" y="4300538"/>
          <p14:tracePt t="15723" x="7904163" y="4294188"/>
          <p14:tracePt t="15724" x="7888288" y="4289425"/>
          <p14:tracePt t="15724" x="7881938" y="4283075"/>
          <p14:tracePt t="15725" x="7870825" y="4283075"/>
          <p14:tracePt t="15726" x="7854950" y="4278313"/>
          <p14:tracePt t="15727" x="7848600" y="4271963"/>
          <p14:tracePt t="15728" x="7837488" y="4267200"/>
          <p14:tracePt t="15730" x="7826375" y="4260850"/>
          <p14:tracePt t="15731" x="7815263" y="4256088"/>
          <p14:tracePt t="15731" x="7804150" y="4249738"/>
          <p14:tracePt t="15732" x="7797800" y="4243388"/>
          <p14:tracePt t="15733" x="7786688" y="4238625"/>
          <p14:tracePt t="15734" x="7780338" y="4232275"/>
          <p14:tracePt t="15735" x="7769225" y="4227513"/>
          <p14:tracePt t="15737" x="7764463" y="4221163"/>
          <p14:tracePt t="15737" x="7753350" y="4216400"/>
          <p14:tracePt t="15738" x="7747000" y="4210050"/>
          <p14:tracePt t="15739" x="7735888" y="4205288"/>
          <p14:tracePt t="15740" x="7731125" y="4198938"/>
          <p14:tracePt t="15741" x="7724775" y="4194175"/>
          <p14:tracePt t="15742" x="7718425" y="4187825"/>
          <p14:tracePt t="15744" x="7713663" y="4181475"/>
          <p14:tracePt t="15745" x="7707313" y="4176713"/>
          <p14:tracePt t="15745" x="7702550" y="4170363"/>
          <p14:tracePt t="15746" x="7696200" y="4165600"/>
          <p14:tracePt t="15747" x="7691438" y="4159250"/>
          <p14:tracePt t="15748" x="7691438" y="4154488"/>
          <p14:tracePt t="15749" x="7685088" y="4148138"/>
          <p14:tracePt t="15751" x="7680325" y="4143375"/>
          <p14:tracePt t="15751" x="7673975" y="4137025"/>
          <p14:tracePt t="15752" x="7673975" y="4132263"/>
          <p14:tracePt t="15754" x="7669213" y="4125913"/>
          <p14:tracePt t="15754" x="7669213" y="4121150"/>
          <p14:tracePt t="15755" x="7662863" y="4114800"/>
          <p14:tracePt t="15756" x="7656513" y="4103688"/>
          <p14:tracePt t="15758" x="7656513" y="4097338"/>
          <p14:tracePt t="15758" x="7651750" y="4092575"/>
          <p14:tracePt t="15759" x="7651750" y="4081463"/>
          <p14:tracePt t="15760" x="7645400" y="4075113"/>
          <p14:tracePt t="15761" x="7640638" y="4064000"/>
          <p14:tracePt t="15762" x="7634288" y="4052888"/>
          <p14:tracePt t="15763" x="7629525" y="4041775"/>
          <p14:tracePt t="15764" x="7629525" y="4035425"/>
          <p14:tracePt t="15765" x="7623175" y="4024313"/>
          <p14:tracePt t="15766" x="7618413" y="4008438"/>
          <p14:tracePt t="15767" x="7618413" y="3997325"/>
          <p14:tracePt t="15768" x="7612063" y="3986213"/>
          <p14:tracePt t="15769" x="7607300" y="3973513"/>
          <p14:tracePt t="15770" x="7600950" y="3962400"/>
          <p14:tracePt t="15772" x="7600950" y="3946525"/>
          <p14:tracePt t="15772" x="7594600" y="3935413"/>
          <p14:tracePt t="15773" x="7589838" y="3924300"/>
          <p14:tracePt t="15774" x="7589838" y="3906838"/>
          <p14:tracePt t="15775" x="7583488" y="3895725"/>
          <p14:tracePt t="15776" x="7583488" y="3878263"/>
          <p14:tracePt t="15777" x="7578725" y="3867150"/>
          <p14:tracePt t="15779" x="7578725" y="3851275"/>
          <p14:tracePt t="15779" x="7572375" y="3838575"/>
          <p14:tracePt t="15780" x="7567613" y="3822700"/>
          <p14:tracePt t="15781" x="7567613" y="3811588"/>
          <p14:tracePt t="15782" x="7561263" y="3794125"/>
          <p14:tracePt t="15783" x="7561263" y="3783013"/>
          <p14:tracePt t="15784" x="7556500" y="3765550"/>
          <p14:tracePt t="15786" x="7556500" y="3754438"/>
          <p14:tracePt t="15786" x="7556500" y="3738563"/>
          <p14:tracePt t="15787" x="7550150" y="3721100"/>
          <p14:tracePt t="15788" x="7550150" y="3709988"/>
          <p14:tracePt t="15789" x="7550150" y="3698875"/>
          <p14:tracePt t="15790" x="7545388" y="3681413"/>
          <p14:tracePt t="15791" x="7545388" y="3665538"/>
          <p14:tracePt t="15792" x="7545388" y="3648075"/>
          <p14:tracePt t="15793" x="7545388" y="3630613"/>
          <p14:tracePt t="15794" x="7545388" y="3619500"/>
          <p14:tracePt t="15795" x="7545388" y="3603625"/>
          <p14:tracePt t="15796" x="7545388" y="3586163"/>
          <p14:tracePt t="15797" x="7545388" y="3575050"/>
          <p14:tracePt t="15798" x="7545388" y="3557588"/>
          <p14:tracePt t="15800" x="7545388" y="3541713"/>
          <p14:tracePt t="15800" x="7545388" y="3530600"/>
          <p14:tracePt t="15801" x="7545388" y="3508375"/>
          <p14:tracePt t="15802" x="7545388" y="3495675"/>
          <p14:tracePt t="15803" x="7545388" y="3479800"/>
          <p14:tracePt t="15804" x="7545388" y="3462338"/>
          <p14:tracePt t="15805" x="7545388" y="3451225"/>
          <p14:tracePt t="15807" x="7550150" y="3435350"/>
          <p14:tracePt t="15807" x="7550150" y="3417888"/>
          <p14:tracePt t="15809" x="7556500" y="3406775"/>
          <p14:tracePt t="15809" x="7556500" y="3389313"/>
          <p14:tracePt t="15810" x="7561263" y="3378200"/>
          <p14:tracePt t="15811" x="7561263" y="3362325"/>
          <p14:tracePt t="15812" x="7567613" y="3344863"/>
          <p14:tracePt t="15814" x="7572375" y="3333750"/>
          <p14:tracePt t="15814" x="7578725" y="3316288"/>
          <p14:tracePt t="15815" x="7578725" y="3305175"/>
          <p14:tracePt t="15816" x="7583488" y="3287713"/>
          <p14:tracePt t="15817" x="7589838" y="3271838"/>
          <p14:tracePt t="15818" x="7594600" y="3254375"/>
          <p14:tracePt t="15819" x="7600950" y="3243263"/>
          <p14:tracePt t="15821" x="7607300" y="3232150"/>
          <p14:tracePt t="15821" x="7612063" y="3214688"/>
          <p14:tracePt t="15822" x="7618413" y="3203575"/>
          <p14:tracePt t="15823" x="7629525" y="3187700"/>
          <p14:tracePt t="15824" x="7634288" y="3176588"/>
          <p14:tracePt t="15825" x="7640638" y="3159125"/>
          <p14:tracePt t="15826" x="7651750" y="3148013"/>
          <p14:tracePt t="15828" x="7656513" y="3136900"/>
          <p14:tracePt t="15828" x="7662863" y="3125788"/>
          <p14:tracePt t="15829" x="7680325" y="3108325"/>
          <p14:tracePt t="15830" x="7685088" y="3097213"/>
          <p14:tracePt t="15831" x="7696200" y="3086100"/>
          <p14:tracePt t="15832" x="7707313" y="3068638"/>
          <p14:tracePt t="15834" x="7718425" y="3057525"/>
          <p14:tracePt t="15835" x="7731125" y="3046413"/>
          <p14:tracePt t="15835" x="7742238" y="3035300"/>
          <p14:tracePt t="15836" x="7758113" y="3024188"/>
          <p14:tracePt t="15838" x="7769225" y="3013075"/>
          <p14:tracePt t="15838" x="7780338" y="3001963"/>
          <p14:tracePt t="15839" x="7797800" y="2990850"/>
          <p14:tracePt t="15841" x="7808913" y="2979738"/>
          <p14:tracePt t="15841" x="7826375" y="2962275"/>
          <p14:tracePt t="15842" x="7842250" y="2957513"/>
          <p14:tracePt t="15843" x="7859713" y="2944813"/>
          <p14:tracePt t="15845" x="7877175" y="2928938"/>
          <p14:tracePt t="15845" x="7888288" y="2917825"/>
          <p14:tracePt t="15846" x="7910513" y="2911475"/>
          <p14:tracePt t="15848" x="7921625" y="2900363"/>
          <p14:tracePt t="15849" x="7939088" y="2889250"/>
          <p14:tracePt t="15849" x="7954963" y="2878138"/>
          <p14:tracePt t="15850" x="7972425" y="2867025"/>
          <p14:tracePt t="15851" x="7989888" y="2855913"/>
          <p14:tracePt t="15852" x="8005763" y="2844800"/>
          <p14:tracePt t="15853" x="8023225" y="2838450"/>
          <p14:tracePt t="15855" x="8045450" y="2827338"/>
          <p14:tracePt t="15856" x="8056563" y="2822575"/>
          <p14:tracePt t="15857" x="8062913" y="2816225"/>
          <p14:tracePt t="15858" x="8074025" y="2809875"/>
          <p14:tracePt t="15859" x="8085138" y="2805113"/>
          <p14:tracePt t="15860" x="8101013" y="2798763"/>
          <p14:tracePt t="15862" x="8118475" y="2794000"/>
          <p14:tracePt t="15863" x="8140700" y="2782888"/>
          <p14:tracePt t="15863" x="8158163" y="2776538"/>
          <p14:tracePt t="15864" x="8175625" y="2771775"/>
          <p14:tracePt t="15865" x="8197850" y="2760663"/>
          <p14:tracePt t="15866" x="8208963" y="2754313"/>
          <p14:tracePt t="15867" x="8231188" y="2749550"/>
          <p14:tracePt t="15869" x="8248650" y="2743200"/>
          <p14:tracePt t="15870" x="8264525" y="2736850"/>
          <p14:tracePt t="15871" x="8281988" y="2725738"/>
          <p14:tracePt t="15871" x="8299450" y="2720975"/>
          <p14:tracePt t="15872" x="8315325" y="2714625"/>
          <p14:tracePt t="15873" x="8332788" y="2709863"/>
          <p14:tracePt t="15874" x="8348663" y="2703513"/>
          <p14:tracePt t="15876" x="8372475" y="2703513"/>
          <p14:tracePt t="15876" x="8388350" y="2698750"/>
          <p14:tracePt t="15877" x="8399463" y="2692400"/>
          <p14:tracePt t="15878" x="8421688" y="2687638"/>
          <p14:tracePt t="15880" x="8439150" y="2681288"/>
          <p14:tracePt t="15880" x="8456613" y="2676525"/>
          <p14:tracePt t="15881" x="8467725" y="2670175"/>
          <p14:tracePt t="15882" x="8483600" y="2670175"/>
          <p14:tracePt t="15883" x="8507413" y="2663825"/>
          <p14:tracePt t="15884" x="8518525" y="2659063"/>
          <p14:tracePt t="15885" x="8540750" y="2652713"/>
          <p14:tracePt t="15886" x="8551863" y="2647950"/>
          <p14:tracePt t="15887" x="8569325" y="2647950"/>
          <p14:tracePt t="15888" x="8585200" y="2641600"/>
          <p14:tracePt t="15889" x="8602663" y="2636838"/>
          <p14:tracePt t="15890" x="8620125" y="2636838"/>
          <p14:tracePt t="15891" x="8636000" y="2630488"/>
          <p14:tracePt t="15892" x="8647113" y="2630488"/>
          <p14:tracePt t="15893" x="8664575" y="2625725"/>
          <p14:tracePt t="15894" x="8675688" y="2625725"/>
          <p14:tracePt t="15895" x="8693150" y="2619375"/>
          <p14:tracePt t="15896" x="8709025" y="2614613"/>
          <p14:tracePt t="15898" x="8720138" y="2614613"/>
          <p14:tracePt t="15898" x="8737600" y="2614613"/>
          <p14:tracePt t="15899" x="8755063" y="2608263"/>
          <p14:tracePt t="15900" x="8766175" y="2601913"/>
          <p14:tracePt t="15901" x="8782050" y="2601913"/>
          <p14:tracePt t="15902" x="8793163" y="2601913"/>
          <p14:tracePt t="15903" x="8804275" y="2601913"/>
          <p14:tracePt t="15904" x="8821738" y="2597150"/>
          <p14:tracePt t="15905" x="8832850" y="2597150"/>
          <p14:tracePt t="15906" x="8843963" y="2597150"/>
          <p14:tracePt t="15907" x="8850313" y="2597150"/>
          <p14:tracePt t="15908" x="8861425" y="2590800"/>
          <p14:tracePt t="15909" x="8872538" y="2590800"/>
          <p14:tracePt t="15911" x="8883650" y="2590800"/>
          <p14:tracePt t="15911" x="8894763" y="2590800"/>
          <p14:tracePt t="15912" x="8905875" y="2590800"/>
          <p14:tracePt t="15913" x="8916988" y="2590800"/>
          <p14:tracePt t="15915" x="8923338" y="2590800"/>
          <p14:tracePt t="15915" x="8934450" y="2590800"/>
          <p14:tracePt t="15916" x="8945563" y="2590800"/>
          <p14:tracePt t="15917" x="8951913" y="2590800"/>
          <p14:tracePt t="15918" x="8956675" y="2590800"/>
          <p14:tracePt t="15919" x="8967788" y="2590800"/>
          <p14:tracePt t="15920" x="8974138" y="2590800"/>
          <p14:tracePt t="15921" x="8978900" y="2590800"/>
          <p14:tracePt t="15922" x="8985250" y="2590800"/>
          <p14:tracePt t="15923" x="8990013" y="2590800"/>
          <p14:tracePt t="15925" x="8996363" y="2590800"/>
          <p14:tracePt t="15925" x="9002713" y="2590800"/>
          <p14:tracePt t="15926" x="9007475" y="2590800"/>
          <p14:tracePt t="15927" x="9013825" y="2590800"/>
          <p14:tracePt t="15928" x="9018588" y="2590800"/>
          <p14:tracePt t="15929" x="9024938" y="2590800"/>
          <p14:tracePt t="15932" x="9029700" y="2590800"/>
          <p14:tracePt t="15934" x="9036050" y="2590800"/>
          <p14:tracePt t="15934" x="9040813" y="2590800"/>
          <p14:tracePt t="15937" x="9047163" y="2590800"/>
          <p14:tracePt t="15939" x="9051925" y="2597150"/>
          <p14:tracePt t="15941" x="9058275" y="2597150"/>
          <p14:tracePt t="15945" x="9058275" y="2601913"/>
          <p14:tracePt t="15946" x="9063038" y="2608263"/>
          <p14:tracePt t="15950" x="9069388" y="2608263"/>
          <p14:tracePt t="15951" x="9069388" y="2614613"/>
          <p14:tracePt t="15952" x="9075738" y="2614613"/>
          <p14:tracePt t="15953" x="9075738" y="2619375"/>
          <p14:tracePt t="15956" x="9080500" y="2625725"/>
          <p14:tracePt t="15956" x="9080500" y="2630488"/>
          <p14:tracePt t="15959" x="9080500" y="2636838"/>
          <p14:tracePt t="15959" x="9086850" y="2641600"/>
          <p14:tracePt t="15960" x="9086850" y="2647950"/>
          <p14:tracePt t="15961" x="9091613" y="2652713"/>
          <p14:tracePt t="15962" x="9091613" y="2659063"/>
          <p14:tracePt t="15963" x="9097963" y="2663825"/>
          <p14:tracePt t="15964" x="9097963" y="2676525"/>
          <p14:tracePt t="15966" x="9102725" y="2681288"/>
          <p14:tracePt t="15967" x="9102725" y="2692400"/>
          <p14:tracePt t="15967" x="9109075" y="2698750"/>
          <p14:tracePt t="15968" x="9109075" y="2703513"/>
          <p14:tracePt t="15969" x="9113838" y="2714625"/>
          <p14:tracePt t="15970" x="9113838" y="2725738"/>
          <p14:tracePt t="15971" x="9120188" y="2736850"/>
          <p14:tracePt t="15973" x="9120188" y="2749550"/>
          <p14:tracePt t="15974" x="9124950" y="2754313"/>
          <p14:tracePt t="15974" x="9131300" y="2765425"/>
          <p14:tracePt t="15975" x="9137650" y="2776538"/>
          <p14:tracePt t="15976" x="9137650" y="2787650"/>
          <p14:tracePt t="15977" x="9142413" y="2798763"/>
          <p14:tracePt t="15978" x="9142413" y="2809875"/>
          <p14:tracePt t="15980" x="9148763" y="2822575"/>
          <p14:tracePt t="15981" x="9153525" y="2833688"/>
          <p14:tracePt t="15981" x="9153525" y="2844800"/>
          <p14:tracePt t="15982" x="9159875" y="2855913"/>
          <p14:tracePt t="15983" x="9164638" y="2867025"/>
          <p14:tracePt t="15984" x="9164638" y="2878138"/>
          <p14:tracePt t="15985" x="9170988" y="2889250"/>
          <p14:tracePt t="15987" x="9175750" y="2900363"/>
          <p14:tracePt t="15988" x="9175750" y="2911475"/>
          <p14:tracePt t="15988" x="9182100" y="2922588"/>
          <p14:tracePt t="15989" x="9186863" y="2940050"/>
          <p14:tracePt t="15990" x="9186863" y="2951163"/>
          <p14:tracePt t="15991" x="9193213" y="2962275"/>
          <p14:tracePt t="15992" x="9193213" y="2973388"/>
          <p14:tracePt t="15994" x="9199563" y="2984500"/>
          <p14:tracePt t="15994" x="9199563" y="3001963"/>
          <p14:tracePt t="15995" x="9204325" y="3013075"/>
          <p14:tracePt t="15996" x="9204325" y="3024188"/>
          <p14:tracePt t="15997" x="9210675" y="3035300"/>
          <p14:tracePt t="15998" x="9210675" y="3046413"/>
          <p14:tracePt t="15999" x="9215438" y="3057525"/>
          <p14:tracePt t="16001" x="9215438" y="3068638"/>
          <p14:tracePt t="16001" x="9221788" y="3079750"/>
          <p14:tracePt t="16002" x="9221788" y="3092450"/>
          <p14:tracePt t="16003" x="9221788" y="3103563"/>
          <p14:tracePt t="16005" x="9226550" y="3114675"/>
          <p14:tracePt t="16005" x="9226550" y="3125788"/>
          <p14:tracePt t="16006" x="9226550" y="3136900"/>
          <p14:tracePt t="16008" x="9226550" y="3148013"/>
          <p14:tracePt t="16008" x="9232900" y="3159125"/>
          <p14:tracePt t="16009" x="9232900" y="3170238"/>
          <p14:tracePt t="16010" x="9232900" y="3181350"/>
          <p14:tracePt t="16011" x="9232900" y="3192463"/>
          <p14:tracePt t="16012" x="9232900" y="3203575"/>
          <p14:tracePt t="16013" x="9232900" y="3209925"/>
          <p14:tracePt t="16014" x="9232900" y="3227388"/>
          <p14:tracePt t="16015" x="9232900" y="3232150"/>
          <p14:tracePt t="16016" x="9232900" y="3243263"/>
          <p14:tracePt t="16017" x="9232900" y="3254375"/>
          <p14:tracePt t="16018" x="9232900" y="3260725"/>
          <p14:tracePt t="16019" x="9232900" y="3271838"/>
          <p14:tracePt t="16020" x="9232900" y="3276600"/>
          <p14:tracePt t="16021" x="9232900" y="3287713"/>
          <p14:tracePt t="16023" x="9232900" y="3300413"/>
          <p14:tracePt t="16023" x="9226550" y="3305175"/>
          <p14:tracePt t="16024" x="9226550" y="3311525"/>
          <p14:tracePt t="16025" x="9226550" y="3322638"/>
          <p14:tracePt t="16026" x="9221788" y="3333750"/>
          <p14:tracePt t="16027" x="9215438" y="3338513"/>
          <p14:tracePt t="16029" x="9215438" y="3349625"/>
          <p14:tracePt t="16029" x="9210675" y="3355975"/>
          <p14:tracePt t="16030" x="9210675" y="3367088"/>
          <p14:tracePt t="16031" x="9204325" y="3378200"/>
          <p14:tracePt t="16032" x="9199563" y="3384550"/>
          <p14:tracePt t="16033" x="9193213" y="3389313"/>
          <p14:tracePt t="16034" x="9186863" y="3400425"/>
          <p14:tracePt t="16035" x="9186863" y="3411538"/>
          <p14:tracePt t="16036" x="9182100" y="3417888"/>
          <p14:tracePt t="16037" x="9175750" y="3429000"/>
          <p14:tracePt t="16038" x="9170988" y="3440113"/>
          <p14:tracePt t="16039" x="9159875" y="3451225"/>
          <p14:tracePt t="16040" x="9153525" y="3457575"/>
          <p14:tracePt t="16042" x="9148763" y="3468688"/>
          <p14:tracePt t="16042" x="9137650" y="3479800"/>
          <p14:tracePt t="16043" x="9131300" y="3484563"/>
          <p14:tracePt t="16044" x="9120188" y="3495675"/>
          <p14:tracePt t="16045" x="9113838" y="3508375"/>
          <p14:tracePt t="16046" x="9102725" y="3519488"/>
          <p14:tracePt t="16047" x="9091613" y="3530600"/>
          <p14:tracePt t="16048" x="9080500" y="3535363"/>
          <p14:tracePt t="16049" x="9069388" y="3546475"/>
          <p14:tracePt t="16050" x="9063038" y="3557588"/>
          <p14:tracePt t="16051" x="9047163" y="3570288"/>
          <p14:tracePt t="16052" x="9036050" y="3581400"/>
          <p14:tracePt t="16053" x="9029700" y="3592513"/>
          <p14:tracePt t="16054" x="9013825" y="3603625"/>
          <p14:tracePt t="16055" x="9002713" y="3614738"/>
          <p14:tracePt t="16056" x="8990013" y="3625850"/>
          <p14:tracePt t="16057" x="8978900" y="3636963"/>
          <p14:tracePt t="16058" x="8967788" y="3643313"/>
          <p14:tracePt t="16059" x="8956675" y="3659188"/>
          <p14:tracePt t="16060" x="8940800" y="3670300"/>
          <p14:tracePt t="16061" x="8928100" y="3681413"/>
          <p14:tracePt t="16062" x="8916988" y="3692525"/>
          <p14:tracePt t="16064" x="8901113" y="3705225"/>
          <p14:tracePt t="16064" x="8890000" y="3716338"/>
          <p14:tracePt t="16065" x="8872538" y="3727450"/>
          <p14:tracePt t="16066" x="8861425" y="3738563"/>
          <p14:tracePt t="16067" x="8843963" y="3743325"/>
          <p14:tracePt t="16068" x="8832850" y="3760788"/>
          <p14:tracePt t="16069" x="8816975" y="3765550"/>
          <p14:tracePt t="16070" x="8804275" y="3778250"/>
          <p14:tracePt t="16071" x="8788400" y="3789363"/>
          <p14:tracePt t="16072" x="8770938" y="3805238"/>
          <p14:tracePt t="16073" x="8755063" y="3811588"/>
          <p14:tracePt t="16074" x="8742363" y="3822700"/>
          <p14:tracePt t="16076" x="8726488" y="3833813"/>
          <p14:tracePt t="16076" x="8709025" y="3844925"/>
          <p14:tracePt t="16077" x="8693150" y="3856038"/>
          <p14:tracePt t="16078" x="8682038" y="3867150"/>
          <p14:tracePt t="16079" x="8669338" y="3878263"/>
          <p14:tracePt t="16080" x="8653463" y="3889375"/>
          <p14:tracePt t="16081" x="8642350" y="3900488"/>
          <p14:tracePt t="16082" x="8624888" y="3913188"/>
          <p14:tracePt t="16084" x="8613775" y="3924300"/>
          <p14:tracePt t="16084" x="8596313" y="3935413"/>
          <p14:tracePt t="16085" x="8580438" y="3946525"/>
          <p14:tracePt t="16086" x="8569325" y="3957638"/>
          <p14:tracePt t="16087" x="8558213" y="3962400"/>
          <p14:tracePt t="16088" x="8540750" y="3973513"/>
          <p14:tracePt t="16089" x="8529638" y="3986213"/>
          <p14:tracePt t="16091" x="8512175" y="3997325"/>
          <p14:tracePt t="16092" x="8501063" y="4002088"/>
          <p14:tracePt t="16092" x="8489950" y="4013200"/>
          <p14:tracePt t="16093" x="8478838" y="4019550"/>
          <p14:tracePt t="16095" x="8467725" y="4030663"/>
          <p14:tracePt t="16095" x="8456613" y="4035425"/>
          <p14:tracePt t="16096" x="8445500" y="4048125"/>
          <p14:tracePt t="16098" x="8434388" y="4059238"/>
          <p14:tracePt t="16099" x="8421688" y="4064000"/>
          <p14:tracePt t="16099" x="8416925" y="4070350"/>
          <p14:tracePt t="16100" x="8405813" y="4075113"/>
          <p14:tracePt t="16101" x="8394700" y="4086225"/>
          <p14:tracePt t="16102" x="8383588" y="4092575"/>
          <p14:tracePt t="16103" x="8377238" y="4097338"/>
          <p14:tracePt t="16105" x="8366125" y="4103688"/>
          <p14:tracePt t="16106" x="8359775" y="4114800"/>
          <p14:tracePt t="16106" x="8355013" y="4121150"/>
          <p14:tracePt t="16107" x="8343900" y="4125913"/>
          <p14:tracePt t="16108" x="8337550" y="4132263"/>
          <p14:tracePt t="16109" x="8326438" y="4137025"/>
          <p14:tracePt t="16110" x="8321675" y="4143375"/>
          <p14:tracePt t="16112" x="8315325" y="4143375"/>
          <p14:tracePt t="16113" x="8310563" y="4148138"/>
          <p14:tracePt t="16119" x="8275638" y="4176713"/>
          <p14:tracePt t="16120" x="8270875" y="4176713"/>
          <p14:tracePt t="16120" x="8264525" y="4181475"/>
          <p14:tracePt t="16121" x="8259763" y="4181475"/>
          <p14:tracePt t="16122" x="8253413" y="4187825"/>
          <p14:tracePt t="16125" x="8248650" y="4194175"/>
          <p14:tracePt t="16126" x="8242300" y="4198938"/>
          <p14:tracePt t="16127" x="8237538" y="4198938"/>
          <p14:tracePt t="16128" x="8231188" y="4205288"/>
          <p14:tracePt t="16129" x="8224838" y="4205288"/>
          <p14:tracePt t="16130" x="8220075" y="4205288"/>
          <p14:tracePt t="16131" x="8220075" y="4210050"/>
          <p14:tracePt t="16133" x="8213725" y="4210050"/>
          <p14:tracePt t="16133" x="8208963" y="4210050"/>
          <p14:tracePt t="16134" x="8208963" y="4216400"/>
          <p14:tracePt t="16135" x="8202613" y="4216400"/>
          <p14:tracePt t="16137" x="8197850" y="4216400"/>
          <p14:tracePt t="16138" x="8191500" y="4221163"/>
          <p14:tracePt t="16140" x="8186738" y="4221163"/>
          <p14:tracePt t="16141" x="8180388" y="4221163"/>
          <p14:tracePt t="16142" x="8175625" y="4227513"/>
          <p14:tracePt t="16144" x="8169275" y="4227513"/>
          <p14:tracePt t="16146" x="8162925" y="4232275"/>
          <p14:tracePt t="16146" x="8158163" y="4232275"/>
          <p14:tracePt t="16148" x="8151813" y="4232275"/>
          <p14:tracePt t="16148" x="8147050" y="4232275"/>
          <p14:tracePt t="16149" x="8140700" y="4232275"/>
          <p14:tracePt t="16150" x="8135938" y="4232275"/>
          <p14:tracePt t="16151" x="8129588" y="4238625"/>
          <p14:tracePt t="16152" x="8124825" y="4238625"/>
          <p14:tracePt t="16154" x="8118475" y="4238625"/>
          <p14:tracePt t="16154" x="8107363" y="4238625"/>
          <p14:tracePt t="16155" x="8101013" y="4238625"/>
          <p14:tracePt t="16156" x="8096250" y="4243388"/>
          <p14:tracePt t="16157" x="8089900" y="4243388"/>
          <p14:tracePt t="16158" x="8078788" y="4243388"/>
          <p14:tracePt t="16160" x="8067675" y="4243388"/>
          <p14:tracePt t="16160" x="8062913" y="4249738"/>
          <p14:tracePt t="16161" x="8051800" y="4249738"/>
          <p14:tracePt t="16162" x="8039100" y="4249738"/>
          <p14:tracePt t="16163" x="8034338" y="4249738"/>
          <p14:tracePt t="16165" x="8023225" y="4249738"/>
          <p14:tracePt t="16165" x="8012113" y="4256088"/>
          <p14:tracePt t="16166" x="8001000" y="4256088"/>
          <p14:tracePt t="16167" x="7989888" y="4256088"/>
          <p14:tracePt t="16168" x="7983538" y="4256088"/>
          <p14:tracePt t="16169" x="7972425" y="4256088"/>
          <p14:tracePt t="16170" x="7954963" y="4260850"/>
          <p14:tracePt t="16171" x="7943850" y="4260850"/>
          <p14:tracePt t="16172" x="7939088" y="4260850"/>
          <p14:tracePt t="16173" x="7921625" y="4267200"/>
          <p14:tracePt t="16175" x="7910513" y="4267200"/>
          <p14:tracePt t="16176" x="7899400" y="4267200"/>
          <p14:tracePt t="16176" x="7888288" y="4267200"/>
          <p14:tracePt t="16177" x="7877175" y="4267200"/>
          <p14:tracePt t="16178" x="7866063" y="4271963"/>
          <p14:tracePt t="16179" x="7854950" y="4271963"/>
          <p14:tracePt t="16180" x="7842250" y="4271963"/>
          <p14:tracePt t="16182" x="7831138" y="4271963"/>
          <p14:tracePt t="16183" x="7820025" y="4278313"/>
          <p14:tracePt t="16183" x="7808913" y="4278313"/>
          <p14:tracePt t="16184" x="7797800" y="4278313"/>
          <p14:tracePt t="16185" x="7786688" y="4278313"/>
          <p14:tracePt t="16186" x="7775575" y="4283075"/>
          <p14:tracePt t="16187" x="7769225" y="4283075"/>
          <p14:tracePt t="16189" x="7758113" y="4283075"/>
          <p14:tracePt t="16189" x="7747000" y="4289425"/>
          <p14:tracePt t="16190" x="7735888" y="4289425"/>
          <p14:tracePt t="16191" x="7724775" y="4289425"/>
          <p14:tracePt t="16192" x="7713663" y="4294188"/>
          <p14:tracePt t="16193" x="7707313" y="4294188"/>
          <p14:tracePt t="16194" x="7696200" y="4294188"/>
          <p14:tracePt t="16196" x="7691438" y="4294188"/>
          <p14:tracePt t="16196" x="7680325" y="4300538"/>
          <p14:tracePt t="16197" x="7673975" y="4300538"/>
          <p14:tracePt t="16198" x="7662863" y="4305300"/>
          <p14:tracePt t="16199" x="7656513" y="4305300"/>
          <p14:tracePt t="16200" x="7651750" y="4305300"/>
          <p14:tracePt t="16201" x="7645400" y="4305300"/>
          <p14:tracePt t="16203" x="7640638" y="4311650"/>
          <p14:tracePt t="16203" x="7629525" y="4311650"/>
          <p14:tracePt t="16204" x="7623175" y="4311650"/>
          <p14:tracePt t="16205" x="7618413" y="4316413"/>
          <p14:tracePt t="16207" x="7612063" y="4316413"/>
          <p14:tracePt t="16207" x="7607300" y="4316413"/>
          <p14:tracePt t="16209" x="7600950" y="4316413"/>
          <p14:tracePt t="16209" x="7594600" y="4322763"/>
          <p14:tracePt t="16210" x="7589838" y="4322763"/>
          <p14:tracePt t="16213" x="7583488" y="4329113"/>
          <p14:tracePt t="16213" x="7578725" y="4329113"/>
          <p14:tracePt t="16214" x="7572375" y="4329113"/>
          <p14:tracePt t="16216" x="7567613" y="4329113"/>
          <p14:tracePt t="16217" x="7561263" y="4329113"/>
          <p14:tracePt t="16218" x="7561263" y="4333875"/>
          <p14:tracePt t="16219" x="7556500" y="4333875"/>
          <p14:tracePt t="16223" x="7550150" y="4340225"/>
          <p14:tracePt t="16224" x="7545388" y="4340225"/>
          <p14:tracePt t="16227" x="7539038" y="4340225"/>
          <p14:tracePt t="16229" x="7534275" y="4340225"/>
          <p14:tracePt t="16231" x="7527925" y="4344988"/>
          <p14:tracePt t="16234" x="7521575" y="4344988"/>
          <p14:tracePt t="16237" x="7516813" y="4344988"/>
          <p14:tracePt t="16238" x="7510463" y="4344988"/>
          <p14:tracePt t="16241" x="7505700" y="4344988"/>
          <p14:tracePt t="16243" x="7499350" y="4344988"/>
          <p14:tracePt t="16244" x="7494588" y="4344988"/>
          <p14:tracePt t="16245" x="7488238" y="4344988"/>
          <p14:tracePt t="16248" x="7483475" y="4344988"/>
          <p14:tracePt t="16248" x="7477125" y="4344988"/>
          <p14:tracePt t="16251" x="7472363" y="4344988"/>
          <p14:tracePt t="16252" x="7466013" y="4344988"/>
          <p14:tracePt t="16253" x="7459663" y="4344988"/>
          <p14:tracePt t="16254" x="7454900" y="4344988"/>
          <p14:tracePt t="16257" x="7448550" y="4344988"/>
          <p14:tracePt t="16258" x="7443788" y="4344988"/>
          <p14:tracePt t="16258" x="7437438" y="4344988"/>
          <p14:tracePt t="16259" x="7432675" y="4340225"/>
          <p14:tracePt t="16260" x="7426325" y="4340225"/>
          <p14:tracePt t="16261" x="7421563" y="4333875"/>
          <p14:tracePt t="16262" x="7415213" y="4333875"/>
          <p14:tracePt t="16263" x="7410450" y="4333875"/>
          <p14:tracePt t="16264" x="7404100" y="4333875"/>
          <p14:tracePt t="16265" x="7397750" y="4329113"/>
          <p14:tracePt t="16266" x="7386638" y="4329113"/>
          <p14:tracePt t="16267" x="7381875" y="4329113"/>
          <p14:tracePt t="16268" x="7375525" y="4322763"/>
          <p14:tracePt t="16270" x="7370763" y="4322763"/>
          <p14:tracePt t="16271" x="7359650" y="4316413"/>
          <p14:tracePt t="16271" x="7353300" y="4311650"/>
          <p14:tracePt t="16272" x="7342188" y="4305300"/>
          <p14:tracePt t="16273" x="7335838" y="4300538"/>
          <p14:tracePt t="16274" x="7324725" y="4294188"/>
          <p14:tracePt t="16275" x="7319963" y="4289425"/>
          <p14:tracePt t="16276" x="7308850" y="4289425"/>
          <p14:tracePt t="16277" x="7302500" y="4283075"/>
          <p14:tracePt t="16279" x="7291388" y="4271963"/>
          <p14:tracePt t="16279" x="7280275" y="4267200"/>
          <p14:tracePt t="16280" x="7273925" y="4260850"/>
          <p14:tracePt t="16281" x="7262813" y="4256088"/>
          <p14:tracePt t="16282" x="7258050" y="4243388"/>
          <p14:tracePt t="16283" x="7246938" y="4238625"/>
          <p14:tracePt t="16284" x="7235825" y="4232275"/>
          <p14:tracePt t="16286" x="7229475" y="4227513"/>
          <p14:tracePt t="16286" x="7218363" y="4216400"/>
          <p14:tracePt t="16287" x="7212013" y="4210050"/>
          <p14:tracePt t="16288" x="7207250" y="4205288"/>
          <p14:tracePt t="16289" x="7196138" y="4198938"/>
          <p14:tracePt t="16290" x="7189788" y="4194175"/>
          <p14:tracePt t="16291" x="7185025" y="4181475"/>
          <p14:tracePt t="16292" x="7178675" y="4176713"/>
          <p14:tracePt t="16293" x="7173913" y="4170363"/>
          <p14:tracePt t="16294" x="7167563" y="4165600"/>
          <p14:tracePt t="16295" x="7167563" y="4154488"/>
          <p14:tracePt t="16296" x="7162800" y="4148138"/>
          <p14:tracePt t="16297" x="7156450" y="4143375"/>
          <p14:tracePt t="16298" x="7156450" y="4137025"/>
          <p14:tracePt t="16300" x="7151688" y="4132263"/>
          <p14:tracePt t="16300" x="7151688" y="4125913"/>
          <p14:tracePt t="16301" x="7151688" y="4121150"/>
          <p14:tracePt t="16302" x="7151688" y="4114800"/>
          <p14:tracePt t="16449" x="7145338" y="4114800"/>
          <p14:tracePt t="16452" x="7138988" y="4114800"/>
          <p14:tracePt t="16456" x="7134225" y="4114800"/>
          <p14:tracePt t="16458" x="7127875" y="4114800"/>
          <p14:tracePt t="16459" x="7123113" y="4114800"/>
          <p14:tracePt t="16460" x="7123113" y="4108450"/>
          <p14:tracePt t="16461" x="7116763" y="4108450"/>
          <p14:tracePt t="16462" x="7112000" y="4103688"/>
          <p14:tracePt t="16463" x="7105650" y="4103688"/>
          <p14:tracePt t="16464" x="7100888" y="4103688"/>
          <p14:tracePt t="16466" x="7094538" y="4097338"/>
          <p14:tracePt t="16467" x="7089775" y="4097338"/>
          <p14:tracePt t="16467" x="7083425" y="4097338"/>
          <p14:tracePt t="16468" x="7077075" y="4097338"/>
          <p14:tracePt t="16469" x="7065963" y="4092575"/>
          <p14:tracePt t="16470" x="7061200" y="4092575"/>
          <p14:tracePt t="16471" x="7050088" y="4092575"/>
          <p14:tracePt t="16473" x="7043738" y="4086225"/>
          <p14:tracePt t="16474" x="7032625" y="4086225"/>
          <p14:tracePt t="16474" x="7021513" y="4081463"/>
          <p14:tracePt t="16475" x="7010400" y="4081463"/>
          <p14:tracePt t="16476" x="6999288" y="4075113"/>
          <p14:tracePt t="16477" x="6988175" y="4075113"/>
          <p14:tracePt t="16478" x="6977063" y="4075113"/>
          <p14:tracePt t="16480" x="6965950" y="4070350"/>
          <p14:tracePt t="16481" x="6953250" y="4064000"/>
          <p14:tracePt t="16481" x="6937375" y="4064000"/>
          <p14:tracePt t="16482" x="6926263" y="4059238"/>
          <p14:tracePt t="16483" x="6908800" y="4059238"/>
          <p14:tracePt t="16485" x="6891338" y="4052888"/>
          <p14:tracePt t="16485" x="6875463" y="4052888"/>
          <p14:tracePt t="16487" x="6864350" y="4048125"/>
          <p14:tracePt t="16487" x="6842125" y="4041775"/>
          <p14:tracePt t="16488" x="6831013" y="4041775"/>
          <p14:tracePt t="16489" x="6807200" y="4035425"/>
          <p14:tracePt t="16490" x="6791325" y="4030663"/>
          <p14:tracePt t="16491" x="6773863" y="4030663"/>
          <p14:tracePt t="16492" x="6756400" y="4024313"/>
          <p14:tracePt t="16494" x="6734175" y="4019550"/>
          <p14:tracePt t="16494" x="6718300" y="4019550"/>
          <p14:tracePt t="16495" x="6694488" y="4013200"/>
          <p14:tracePt t="16496" x="6678613" y="4008438"/>
          <p14:tracePt t="16497" x="6650038" y="4002088"/>
          <p14:tracePt t="16498" x="6632575" y="4002088"/>
          <p14:tracePt t="16499" x="6610350" y="3997325"/>
          <p14:tracePt t="16501" x="6588125" y="3990975"/>
          <p14:tracePt t="16502" x="6565900" y="3986213"/>
          <p14:tracePt t="16502" x="6543675" y="3979863"/>
          <p14:tracePt t="16503" x="6521450" y="3979863"/>
          <p14:tracePt t="16504" x="6497638" y="3973513"/>
          <p14:tracePt t="16505" x="6475413" y="3968750"/>
          <p14:tracePt t="16506" x="6459538" y="3968750"/>
          <p14:tracePt t="16507" x="6435725" y="3962400"/>
          <p14:tracePt t="16508" x="6413500" y="3957638"/>
          <p14:tracePt t="16509" x="6402388" y="3951288"/>
          <p14:tracePt t="16510" x="6380163" y="3951288"/>
          <p14:tracePt t="16511" x="6369050" y="3946525"/>
          <p14:tracePt t="16512" x="6351588" y="3940175"/>
          <p14:tracePt t="16513" x="6335713" y="3940175"/>
          <p14:tracePt t="16514" x="6324600" y="3935413"/>
          <p14:tracePt t="16515" x="6311900" y="3935413"/>
          <p14:tracePt t="16516" x="6300788" y="3935413"/>
          <p14:tracePt t="16517" x="6289675" y="3929063"/>
          <p14:tracePt t="16518" x="6284913" y="3929063"/>
          <p14:tracePt t="16520" x="6278563" y="3929063"/>
          <p14:tracePt t="16520" x="6267450" y="3924300"/>
          <p14:tracePt t="16522" x="6262688" y="3924300"/>
          <p14:tracePt t="16522" x="6256338" y="3917950"/>
          <p14:tracePt t="16523" x="6249988" y="3917950"/>
          <p14:tracePt t="16524" x="6245225" y="3917950"/>
          <p14:tracePt t="16525" x="6234113" y="3913188"/>
          <p14:tracePt t="16526" x="6227763" y="3913188"/>
          <p14:tracePt t="16528" x="6223000" y="3906838"/>
          <p14:tracePt t="16529" x="6216650" y="3906838"/>
          <p14:tracePt t="16530" x="6211888" y="3906838"/>
          <p14:tracePt t="16531" x="6205538" y="3900488"/>
          <p14:tracePt t="16532" x="6200775" y="3900488"/>
          <p14:tracePt t="16533" x="6194425" y="3900488"/>
          <p14:tracePt t="16534" x="6188075" y="3895725"/>
          <p14:tracePt t="16537" x="6183313" y="3889375"/>
          <p14:tracePt t="16537" x="6176963" y="3889375"/>
          <p14:tracePt t="16538" x="6172200" y="3884613"/>
          <p14:tracePt t="16539" x="6165850" y="3884613"/>
          <p14:tracePt t="16540" x="6161088" y="3878263"/>
          <p14:tracePt t="16541" x="6154738" y="3878263"/>
          <p14:tracePt t="16543" x="6149975" y="3878263"/>
          <p14:tracePt t="16543" x="6149975" y="3873500"/>
          <p14:tracePt t="16544" x="6143625" y="3873500"/>
          <p14:tracePt t="16545" x="6138863" y="3867150"/>
          <p14:tracePt t="16546" x="6132513" y="3867150"/>
          <p14:tracePt t="16547" x="6126163" y="3867150"/>
          <p14:tracePt t="16548" x="6121400" y="3862388"/>
          <p14:tracePt t="16550" x="6115050" y="3862388"/>
          <p14:tracePt t="16551" x="6110288" y="3856038"/>
          <p14:tracePt t="16552" x="6103938" y="3856038"/>
          <p14:tracePt t="16554" x="6099175" y="3851275"/>
          <p14:tracePt t="16555" x="6092825" y="3851275"/>
          <p14:tracePt t="16556" x="6088063" y="3851275"/>
          <p14:tracePt t="16557" x="6088063" y="3844925"/>
          <p14:tracePt t="16558" x="6081713" y="3844925"/>
          <p14:tracePt t="16562" x="6076950" y="3844925"/>
          <p14:tracePt t="16566" x="6070600" y="3844925"/>
          <p14:tracePt t="16586" x="6065838" y="3844925"/>
          <p14:tracePt t="16590" x="6059488" y="3844925"/>
          <p14:tracePt t="16591" x="6053138" y="3844925"/>
          <p14:tracePt t="16594" x="6053138" y="3838575"/>
          <p14:tracePt t="16595" x="6048375" y="3838575"/>
          <p14:tracePt t="16599" x="6042025" y="3838575"/>
          <p14:tracePt t="16603" x="6037263" y="3838575"/>
          <p14:tracePt t="16606" x="6030913" y="3838575"/>
          <p14:tracePt t="16610" x="6026150" y="3838575"/>
          <p14:tracePt t="16612" x="6019800" y="3838575"/>
          <p14:tracePt t="16613" x="6019800" y="3833813"/>
          <p14:tracePt t="16614" x="6015038" y="3833813"/>
          <p14:tracePt t="16619" x="6008688" y="3833813"/>
          <p14:tracePt t="16625" x="6003925" y="3833813"/>
          <p14:tracePt t="16631" x="5997575" y="3833813"/>
          <p14:tracePt t="16636" x="5991225" y="3833813"/>
          <p14:tracePt t="16640" x="5986463" y="3833813"/>
          <p14:tracePt t="16652" x="5980113" y="3833813"/>
          <p14:tracePt t="16716" x="5980113" y="3827463"/>
          <p14:tracePt t="16720" x="5975350" y="3827463"/>
          <p14:tracePt t="16726" x="5969000" y="3827463"/>
          <p14:tracePt t="16730" x="5964238" y="3827463"/>
          <p14:tracePt t="16733" x="5957888" y="3827463"/>
          <p14:tracePt t="16737" x="5953125" y="3827463"/>
          <p14:tracePt t="16741" x="5946775" y="3827463"/>
          <p14:tracePt t="16744" x="5946775" y="3822700"/>
          <p14:tracePt t="16744" x="5942013" y="3822700"/>
          <p14:tracePt t="16750" x="5935663" y="3822700"/>
          <p14:tracePt t="16754" x="5929313" y="3822700"/>
          <p14:tracePt t="16754" x="5929313" y="3816350"/>
          <p14:tracePt t="16757" x="5924550" y="3816350"/>
          <p14:tracePt t="16760" x="5918200" y="3816350"/>
          <p14:tracePt t="16763" x="5918200" y="3811588"/>
          <p14:tracePt t="16763" x="5913438" y="3811588"/>
          <p14:tracePt t="16764" x="5907088" y="3811588"/>
          <p14:tracePt t="16768" x="5902325" y="3811588"/>
          <p14:tracePt t="16770" x="5895975" y="3805238"/>
          <p14:tracePt t="16772" x="5891213" y="3805238"/>
          <p14:tracePt t="16775" x="5884863" y="3800475"/>
          <p14:tracePt t="16777" x="5880100" y="3800475"/>
          <p14:tracePt t="16777" x="5873750" y="3800475"/>
          <p14:tracePt t="16781" x="5867400" y="3794125"/>
          <p14:tracePt t="16783" x="5862638" y="3794125"/>
          <p14:tracePt t="16785" x="5856288" y="3794125"/>
          <p14:tracePt t="16789" x="5851525" y="3794125"/>
          <p14:tracePt t="16789" x="5851525" y="3789363"/>
          <p14:tracePt t="16792" x="5845175" y="3789363"/>
          <p14:tracePt t="16796" x="5840413" y="3789363"/>
          <p14:tracePt t="16798" x="5834063" y="3789363"/>
          <p14:tracePt t="16800" x="5829300" y="3789363"/>
          <p14:tracePt t="16804" x="5822950" y="3789363"/>
          <p14:tracePt t="16807" x="5818188" y="3789363"/>
          <p14:tracePt t="16811" x="5811838" y="3789363"/>
          <p14:tracePt t="16814" x="5805488" y="3789363"/>
          <p14:tracePt t="16814" x="5800725" y="3789363"/>
          <p14:tracePt t="16818" x="5794375" y="3789363"/>
          <p14:tracePt t="16820" x="5789613" y="3789363"/>
          <p14:tracePt t="16821" x="5783263" y="3789363"/>
          <p14:tracePt t="16822" x="5783263" y="3783013"/>
          <p14:tracePt t="16823" x="5778500" y="3783013"/>
          <p14:tracePt t="16825" x="5772150" y="3783013"/>
          <p14:tracePt t="16827" x="5767388" y="3783013"/>
          <p14:tracePt t="16828" x="5761038" y="3783013"/>
          <p14:tracePt t="16829" x="5756275" y="3783013"/>
          <p14:tracePt t="16832" x="5749925" y="3783013"/>
          <p14:tracePt t="16832" x="5743575" y="3783013"/>
          <p14:tracePt t="16834" x="5738813" y="3783013"/>
          <p14:tracePt t="16835" x="5727700" y="3783013"/>
          <p14:tracePt t="16836" x="5721350" y="3783013"/>
          <p14:tracePt t="16839" x="5716588" y="3783013"/>
          <p14:tracePt t="16839" x="5710238" y="3783013"/>
          <p14:tracePt t="16841" x="5705475" y="3783013"/>
          <p14:tracePt t="16841" x="5699125" y="3783013"/>
          <p14:tracePt t="16843" x="5694363" y="3783013"/>
          <p14:tracePt t="16843" x="5688013" y="3783013"/>
          <p14:tracePt t="16844" x="5683250" y="3783013"/>
          <p14:tracePt t="16845" x="5676900" y="3778250"/>
          <p14:tracePt t="16846" x="5670550" y="3778250"/>
          <p14:tracePt t="16848" x="5665788" y="3778250"/>
          <p14:tracePt t="16849" x="5659438" y="3778250"/>
          <p14:tracePt t="16849" x="5648325" y="3778250"/>
          <p14:tracePt t="16850" x="5643563" y="3778250"/>
          <p14:tracePt t="16851" x="5637213" y="3778250"/>
          <p14:tracePt t="16852" x="5632450" y="3778250"/>
          <p14:tracePt t="16853" x="5621338" y="3778250"/>
          <p14:tracePt t="16855" x="5614988" y="3778250"/>
          <p14:tracePt t="16855" x="5608638" y="3778250"/>
          <p14:tracePt t="16856" x="5597525" y="3778250"/>
          <p14:tracePt t="16857" x="5592763" y="3778250"/>
          <p14:tracePt t="16858" x="5586413" y="3778250"/>
          <p14:tracePt t="16859" x="5575300" y="3778250"/>
          <p14:tracePt t="16861" x="5570538" y="3778250"/>
          <p14:tracePt t="16862" x="5564188" y="3778250"/>
          <p14:tracePt t="16862" x="5559425" y="3778250"/>
          <p14:tracePt t="16863" x="5546725" y="3778250"/>
          <p14:tracePt t="16864" x="5541963" y="3778250"/>
          <p14:tracePt t="16865" x="5535613" y="3778250"/>
          <p14:tracePt t="16866" x="5524500" y="3778250"/>
          <p14:tracePt t="16867" x="5519738" y="3778250"/>
          <p14:tracePt t="16869" x="5513388" y="3778250"/>
          <p14:tracePt t="16869" x="5502275" y="3778250"/>
          <p14:tracePt t="16870" x="5497513" y="3778250"/>
          <p14:tracePt t="16871" x="5491163" y="3778250"/>
          <p14:tracePt t="16872" x="5484813" y="3778250"/>
          <p14:tracePt t="16873" x="5473700" y="3778250"/>
          <p14:tracePt t="16874" x="5468938" y="3778250"/>
          <p14:tracePt t="16876" x="5462588" y="3778250"/>
          <p14:tracePt t="16876" x="5457825" y="3778250"/>
          <p14:tracePt t="16877" x="5451475" y="3778250"/>
          <p14:tracePt t="16878" x="5440363" y="3778250"/>
          <p14:tracePt t="16881" x="5435600" y="3778250"/>
          <p14:tracePt t="16881" x="5429250" y="3778250"/>
          <p14:tracePt t="16883" x="5422900" y="3778250"/>
          <p14:tracePt t="16883" x="5418138" y="3778250"/>
          <p14:tracePt t="16884" x="5411788" y="3778250"/>
          <p14:tracePt t="16885" x="5407025" y="3778250"/>
          <p14:tracePt t="16886" x="5400675" y="3778250"/>
          <p14:tracePt t="16889" x="5395913" y="3778250"/>
          <p14:tracePt t="16890" x="5389563" y="3778250"/>
          <p14:tracePt t="16892" x="5384800" y="3778250"/>
          <p14:tracePt t="16895" x="5378450" y="3778250"/>
          <p14:tracePt t="16899" x="5373688" y="3778250"/>
          <p14:tracePt t="16972" x="5378450" y="3778250"/>
          <p14:tracePt t="16976" x="5384800" y="3778250"/>
          <p14:tracePt t="16979" x="5389563" y="3778250"/>
          <p14:tracePt t="16980" x="5395913" y="3778250"/>
          <p14:tracePt t="16984" x="5400675" y="3778250"/>
          <p14:tracePt t="16984" x="5407025" y="3778250"/>
          <p14:tracePt t="16987" x="5411788" y="3778250"/>
          <p14:tracePt t="16990" x="5418138" y="3778250"/>
          <p14:tracePt t="16992" x="5422900" y="3778250"/>
          <p14:tracePt t="16994" x="5429250" y="3778250"/>
          <p14:tracePt t="16994" x="5435600" y="3778250"/>
          <p14:tracePt t="16997" x="5440363" y="3778250"/>
          <p14:tracePt t="16997" x="5446713" y="3778250"/>
          <p14:tracePt t="16999" x="5451475" y="3778250"/>
          <p14:tracePt t="17001" x="5457825" y="3778250"/>
          <p14:tracePt t="17003" x="5462588" y="3778250"/>
          <p14:tracePt t="17004" x="5468938" y="3778250"/>
          <p14:tracePt t="17005" x="5473700" y="3778250"/>
          <p14:tracePt t="17007" x="5480050" y="3778250"/>
          <p14:tracePt t="17008" x="5484813" y="3783013"/>
          <p14:tracePt t="17010" x="5491163" y="3783013"/>
          <p14:tracePt t="17011" x="5497513" y="3783013"/>
          <p14:tracePt t="17013" x="5502275" y="3783013"/>
          <p14:tracePt t="17015" x="5508625" y="3783013"/>
          <p14:tracePt t="17017" x="5513388" y="3783013"/>
          <p14:tracePt t="17017" x="5519738" y="3783013"/>
          <p14:tracePt t="17019" x="5524500" y="3783013"/>
          <p14:tracePt t="17020" x="5530850" y="3783013"/>
          <p14:tracePt t="17021" x="5535613" y="3783013"/>
          <p14:tracePt t="17022" x="5541963" y="3789363"/>
          <p14:tracePt t="17025" x="5546725" y="3789363"/>
          <p14:tracePt t="17025" x="5553075" y="3789363"/>
          <p14:tracePt t="17026" x="5559425" y="3789363"/>
          <p14:tracePt t="17027" x="5564188" y="3789363"/>
          <p14:tracePt t="17029" x="5570538" y="3789363"/>
          <p14:tracePt t="17029" x="5575300" y="3794125"/>
          <p14:tracePt t="17030" x="5581650" y="3794125"/>
          <p14:tracePt t="17031" x="5586413" y="3794125"/>
          <p14:tracePt t="17032" x="5592763" y="3794125"/>
          <p14:tracePt t="17033" x="5597525" y="3800475"/>
          <p14:tracePt t="17034" x="5603875" y="3800475"/>
          <p14:tracePt t="17036" x="5614988" y="3800475"/>
          <p14:tracePt t="17036" x="5621338" y="3805238"/>
          <p14:tracePt t="17037" x="5626100" y="3805238"/>
          <p14:tracePt t="17038" x="5632450" y="3805238"/>
          <p14:tracePt t="17039" x="5643563" y="3811588"/>
          <p14:tracePt t="17040" x="5654675" y="3811588"/>
          <p14:tracePt t="17041" x="5659438" y="3816350"/>
          <p14:tracePt t="17042" x="5670550" y="3816350"/>
          <p14:tracePt t="17043" x="5683250" y="3822700"/>
          <p14:tracePt t="17044" x="5694363" y="3822700"/>
          <p14:tracePt t="17045" x="5705475" y="3827463"/>
          <p14:tracePt t="17046" x="5710238" y="3827463"/>
          <p14:tracePt t="17047" x="5721350" y="3827463"/>
          <p14:tracePt t="17048" x="5738813" y="3833813"/>
          <p14:tracePt t="17049" x="5749925" y="3838575"/>
          <p14:tracePt t="17050" x="5761038" y="3838575"/>
          <p14:tracePt t="17051" x="5772150" y="3844925"/>
          <p14:tracePt t="17052" x="5783263" y="3844925"/>
          <p14:tracePt t="17053" x="5794375" y="3851275"/>
          <p14:tracePt t="17054" x="5811838" y="3856038"/>
          <p14:tracePt t="17055" x="5822950" y="3856038"/>
          <p14:tracePt t="17056" x="5834063" y="3862388"/>
          <p14:tracePt t="17057" x="5851525" y="3862388"/>
          <p14:tracePt t="17058" x="5862638" y="3867150"/>
          <p14:tracePt t="17059" x="5880100" y="3873500"/>
          <p14:tracePt t="17060" x="5891213" y="3873500"/>
          <p14:tracePt t="17061" x="5907088" y="3878263"/>
          <p14:tracePt t="17062" x="5924550" y="3878263"/>
          <p14:tracePt t="17064" x="5935663" y="3884613"/>
          <p14:tracePt t="17064" x="5953125" y="3889375"/>
          <p14:tracePt t="17065" x="5964238" y="3895725"/>
          <p14:tracePt t="17066" x="5980113" y="3895725"/>
          <p14:tracePt t="17067" x="5997575" y="3900488"/>
          <p14:tracePt t="17068" x="6015038" y="3906838"/>
          <p14:tracePt t="17070" x="6030913" y="3906838"/>
          <p14:tracePt t="17071" x="6042025" y="3913188"/>
          <p14:tracePt t="17071" x="6059488" y="3913188"/>
          <p14:tracePt t="17072" x="6070600" y="3917950"/>
          <p14:tracePt t="17073" x="6092825" y="3924300"/>
          <p14:tracePt t="17074" x="6103938" y="3929063"/>
          <p14:tracePt t="17075" x="6121400" y="3929063"/>
          <p14:tracePt t="17076" x="6138863" y="3935413"/>
          <p14:tracePt t="17078" x="6149975" y="3935413"/>
          <p14:tracePt t="17079" x="6165850" y="3940175"/>
          <p14:tracePt t="17079" x="6176963" y="3940175"/>
          <p14:tracePt t="17080" x="6194425" y="3946525"/>
          <p14:tracePt t="17081" x="6205538" y="3946525"/>
          <p14:tracePt t="17082" x="6216650" y="3951288"/>
          <p14:tracePt t="17084" x="6234113" y="3951288"/>
          <p14:tracePt t="17085" x="6245225" y="3957638"/>
          <p14:tracePt t="17085" x="6256338" y="3957638"/>
          <p14:tracePt t="17086" x="6273800" y="3962400"/>
          <p14:tracePt t="17087" x="6284913" y="3962400"/>
          <p14:tracePt t="17088" x="6296025" y="3968750"/>
          <p14:tracePt t="17089" x="6311900" y="3968750"/>
          <p14:tracePt t="17091" x="6324600" y="3973513"/>
          <p14:tracePt t="17092" x="6335713" y="3973513"/>
          <p14:tracePt t="17092" x="6346825" y="3979863"/>
          <p14:tracePt t="17093" x="6357938" y="3979863"/>
          <p14:tracePt t="17094" x="6369050" y="3986213"/>
          <p14:tracePt t="17095" x="6380163" y="3986213"/>
          <p14:tracePt t="17097" x="6391275" y="3986213"/>
          <p14:tracePt t="17098" x="6402388" y="3990975"/>
          <p14:tracePt t="17098" x="6408738" y="3990975"/>
          <p14:tracePt t="17099" x="6424613" y="3997325"/>
          <p14:tracePt t="17100" x="6435725" y="4002088"/>
          <p14:tracePt t="17101" x="6442075" y="4002088"/>
          <p14:tracePt t="17102" x="6459538" y="4002088"/>
          <p14:tracePt t="17103" x="6464300" y="4008438"/>
          <p14:tracePt t="17105" x="6475413" y="4008438"/>
          <p14:tracePt t="17105" x="6492875" y="4013200"/>
          <p14:tracePt t="17106" x="6503988" y="4013200"/>
          <p14:tracePt t="17107" x="6515100" y="4019550"/>
          <p14:tracePt t="17108" x="6526213" y="4019550"/>
          <p14:tracePt t="17109" x="6537325" y="4024313"/>
          <p14:tracePt t="17110" x="6554788" y="4024313"/>
          <p14:tracePt t="17112" x="6565900" y="4030663"/>
          <p14:tracePt t="17113" x="6577013" y="4035425"/>
          <p14:tracePt t="17113" x="6588125" y="4035425"/>
          <p14:tracePt t="17114" x="6605588" y="4041775"/>
          <p14:tracePt t="17115" x="6616700" y="4048125"/>
          <p14:tracePt t="17116" x="6638925" y="4052888"/>
          <p14:tracePt t="17117" x="6650038" y="4059238"/>
          <p14:tracePt t="17119" x="6661150" y="4059238"/>
          <p14:tracePt t="17119" x="6678613" y="4064000"/>
          <p14:tracePt t="17120" x="6694488" y="4070350"/>
          <p14:tracePt t="17121" x="6711950" y="4075113"/>
          <p14:tracePt t="17122" x="6729413" y="4081463"/>
          <p14:tracePt t="17123" x="6751638" y="4086225"/>
          <p14:tracePt t="17124" x="6762750" y="4086225"/>
          <p14:tracePt t="17126" x="6784975" y="4092575"/>
          <p14:tracePt t="17126" x="6796088" y="4097338"/>
          <p14:tracePt t="17127" x="6818313" y="4103688"/>
          <p14:tracePt t="17128" x="6835775" y="4108450"/>
          <p14:tracePt t="17129" x="6853238" y="4114800"/>
          <p14:tracePt t="17130" x="6875463" y="4121150"/>
          <p14:tracePt t="17132" x="6897688" y="4121150"/>
          <p14:tracePt t="17133" x="6915150" y="4125913"/>
          <p14:tracePt t="17133" x="6931025" y="4132263"/>
          <p14:tracePt t="17134" x="6948488" y="4137025"/>
          <p14:tracePt t="17135" x="6977063" y="4143375"/>
          <p14:tracePt t="17136" x="6992938" y="4148138"/>
          <p14:tracePt t="17137" x="7015163" y="4154488"/>
          <p14:tracePt t="17138" x="7032625" y="4159250"/>
          <p14:tracePt t="17140" x="7054850" y="4165600"/>
          <p14:tracePt t="17140" x="7072313" y="4170363"/>
          <p14:tracePt t="17141" x="7094538" y="4176713"/>
          <p14:tracePt t="17142" x="7112000" y="4181475"/>
          <p14:tracePt t="17143" x="7138988" y="4187825"/>
          <p14:tracePt t="17144" x="7156450" y="4194175"/>
          <p14:tracePt t="17145" x="7178675" y="4194175"/>
          <p14:tracePt t="17146" x="7200900" y="4198938"/>
          <p14:tracePt t="17147" x="7218363" y="4205288"/>
          <p14:tracePt t="17148" x="7240588" y="4216400"/>
          <p14:tracePt t="17150" x="7262813" y="4216400"/>
          <p14:tracePt t="17150" x="7286625" y="4221163"/>
          <p14:tracePt t="17151" x="7302500" y="4227513"/>
          <p14:tracePt t="17152" x="7319963" y="4232275"/>
          <p14:tracePt t="17154" x="7335838" y="4232275"/>
          <p14:tracePt t="17154" x="7359650" y="4238625"/>
          <p14:tracePt t="17155" x="7375525" y="4243388"/>
          <p14:tracePt t="17156" x="7397750" y="4249738"/>
          <p14:tracePt t="17157" x="7415213" y="4256088"/>
          <p14:tracePt t="17158" x="7432675" y="4256088"/>
          <p14:tracePt t="17159" x="7448550" y="4260850"/>
          <p14:tracePt t="17161" x="7466013" y="4260850"/>
          <p14:tracePt t="17161" x="7483475" y="4267200"/>
          <p14:tracePt t="17162" x="7499350" y="4267200"/>
          <p14:tracePt t="17163" x="7516813" y="4271963"/>
          <p14:tracePt t="17164" x="7527925" y="4271963"/>
          <p14:tracePt t="17165" x="7539038" y="4278313"/>
          <p14:tracePt t="17166" x="7556500" y="4278313"/>
          <p14:tracePt t="17168" x="7567613" y="4278313"/>
          <p14:tracePt t="17168" x="7578725" y="4283075"/>
          <p14:tracePt t="17169" x="7589838" y="4289425"/>
          <p14:tracePt t="17170" x="7600950" y="4289425"/>
          <p14:tracePt t="17171" x="7612063" y="4289425"/>
          <p14:tracePt t="17172" x="7623175" y="4289425"/>
          <p14:tracePt t="17173" x="7634288" y="4294188"/>
          <p14:tracePt t="17175" x="7640638" y="4294188"/>
          <p14:tracePt t="17175" x="7645400" y="4294188"/>
          <p14:tracePt t="17176" x="7656513" y="4294188"/>
          <p14:tracePt t="17177" x="7662863" y="4294188"/>
          <p14:tracePt t="17178" x="7669213" y="4294188"/>
          <p14:tracePt t="17181" x="7673975" y="4294188"/>
          <p14:tracePt t="17181" x="7680325" y="4294188"/>
          <p14:tracePt t="17182" x="7685088" y="4294188"/>
          <p14:tracePt t="17183" x="7685088" y="4300538"/>
          <p14:tracePt t="17185" x="7691438" y="4300538"/>
          <p14:tracePt t="17190" x="7696200" y="4300538"/>
          <p14:tracePt t="17223" x="7702550" y="4300538"/>
          <p14:tracePt t="17227" x="7707313" y="4300538"/>
          <p14:tracePt t="17228" x="7713663" y="4300538"/>
          <p14:tracePt t="17230" x="7718425" y="4300538"/>
          <p14:tracePt t="17233" x="7724775" y="4300538"/>
          <p14:tracePt t="17233" x="7731125" y="4300538"/>
          <p14:tracePt t="17236" x="7735888" y="4300538"/>
          <p14:tracePt t="17237" x="7742238" y="4300538"/>
          <p14:tracePt t="17238" x="7747000" y="4300538"/>
          <p14:tracePt t="17240" x="7753350" y="4300538"/>
          <p14:tracePt t="17240" x="7758113" y="4294188"/>
          <p14:tracePt t="17241" x="7764463" y="4294188"/>
          <p14:tracePt t="17242" x="7769225" y="4294188"/>
          <p14:tracePt t="17244" x="7775575" y="4294188"/>
          <p14:tracePt t="17244" x="7780338" y="4294188"/>
          <p14:tracePt t="17245" x="7780338" y="4289425"/>
          <p14:tracePt t="17246" x="7793038" y="4289425"/>
          <p14:tracePt t="17247" x="7797800" y="4283075"/>
          <p14:tracePt t="17248" x="7804150" y="4283075"/>
          <p14:tracePt t="17249" x="7808913" y="4283075"/>
          <p14:tracePt t="17251" x="7815263" y="4283075"/>
          <p14:tracePt t="17251" x="7826375" y="4278313"/>
          <p14:tracePt t="17252" x="7831138" y="4278313"/>
          <p14:tracePt t="17253" x="7837488" y="4278313"/>
          <p14:tracePt t="17254" x="7848600" y="4278313"/>
          <p14:tracePt t="17255" x="7854950" y="4271963"/>
          <p14:tracePt t="17256" x="7866063" y="4271963"/>
          <p14:tracePt t="17258" x="7870825" y="4271963"/>
          <p14:tracePt t="17258" x="7877175" y="4267200"/>
          <p14:tracePt t="17259" x="7881938" y="4267200"/>
          <p14:tracePt t="17260" x="7893050" y="4267200"/>
          <p14:tracePt t="17261" x="7899400" y="4260850"/>
          <p14:tracePt t="17262" x="7904163" y="4260850"/>
          <p14:tracePt t="17263" x="7910513" y="4260850"/>
          <p14:tracePt t="17264" x="7921625" y="4260850"/>
          <p14:tracePt t="17265" x="7927975" y="4256088"/>
          <p14:tracePt t="17266" x="7932738" y="4256088"/>
          <p14:tracePt t="17267" x="7939088" y="4256088"/>
          <p14:tracePt t="17268" x="7943850" y="4256088"/>
          <p14:tracePt t="17269" x="7954963" y="4256088"/>
          <p14:tracePt t="17270" x="7961313" y="4256088"/>
          <p14:tracePt t="17271" x="7966075" y="4249738"/>
          <p14:tracePt t="17272" x="7972425" y="4249738"/>
          <p14:tracePt t="17273" x="7977188" y="4243388"/>
          <p14:tracePt t="17274" x="7983538" y="4243388"/>
          <p14:tracePt t="17276" x="7989888" y="4243388"/>
          <p14:tracePt t="17277" x="7994650" y="4238625"/>
          <p14:tracePt t="17279" x="8001000" y="4238625"/>
          <p14:tracePt t="17279" x="8005763" y="4238625"/>
          <p14:tracePt t="17280" x="8012113" y="4238625"/>
          <p14:tracePt t="17283" x="8016875" y="4238625"/>
          <p14:tracePt t="17283" x="8023225" y="4232275"/>
          <p14:tracePt t="17286" x="8027988" y="4232275"/>
          <p14:tracePt t="17286" x="8034338" y="4232275"/>
          <p14:tracePt t="17289" x="8039100" y="4227513"/>
          <p14:tracePt t="17289" x="8045450" y="4227513"/>
          <p14:tracePt t="17290" x="8051800" y="4227513"/>
          <p14:tracePt t="17293" x="8056563" y="4227513"/>
          <p14:tracePt t="17295" x="8062913" y="4227513"/>
          <p14:tracePt t="17295" x="8067675" y="4221163"/>
          <p14:tracePt t="17298" x="8074025" y="4221163"/>
          <p14:tracePt t="17298" x="8078788" y="4221163"/>
          <p14:tracePt t="17300" x="8085138" y="4221163"/>
          <p14:tracePt t="17301" x="8089900" y="4221163"/>
          <p14:tracePt t="17304" x="8096250" y="4221163"/>
          <p14:tracePt t="17304" x="8101013" y="4221163"/>
          <p14:tracePt t="17307" x="8107363" y="4221163"/>
          <p14:tracePt t="17307" x="8113713" y="4221163"/>
          <p14:tracePt t="17308" x="8118475" y="4221163"/>
          <p14:tracePt t="17311" x="8124825" y="4216400"/>
          <p14:tracePt t="17312" x="8129588" y="4216400"/>
          <p14:tracePt t="17314" x="8135938" y="4216400"/>
          <p14:tracePt t="17314" x="8140700" y="4216400"/>
          <p14:tracePt t="17315" x="8147050" y="4216400"/>
          <p14:tracePt t="17316" x="8151813" y="4216400"/>
          <p14:tracePt t="17317" x="8158163" y="4216400"/>
          <p14:tracePt t="17318" x="8162925" y="4216400"/>
          <p14:tracePt t="17319" x="8175625" y="4216400"/>
          <p14:tracePt t="17321" x="8180388" y="4216400"/>
          <p14:tracePt t="17321" x="8186738" y="4216400"/>
          <p14:tracePt t="17322" x="8197850" y="4216400"/>
          <p14:tracePt t="17323" x="8202613" y="4216400"/>
          <p14:tracePt t="17324" x="8208963" y="4210050"/>
          <p14:tracePt t="17325" x="8220075" y="4210050"/>
          <p14:tracePt t="17326" x="8231188" y="4210050"/>
          <p14:tracePt t="17328" x="8237538" y="4210050"/>
          <p14:tracePt t="17328" x="8248650" y="4210050"/>
          <p14:tracePt t="17329" x="8259763" y="4210050"/>
          <p14:tracePt t="17330" x="8264525" y="4210050"/>
          <p14:tracePt t="17331" x="8275638" y="4210050"/>
          <p14:tracePt t="17332" x="8286750" y="4210050"/>
          <p14:tracePt t="17334" x="8299450" y="4210050"/>
          <p14:tracePt t="17334" x="8310563" y="4205288"/>
          <p14:tracePt t="17335" x="8321675" y="4205288"/>
          <p14:tracePt t="17336" x="8326438" y="4205288"/>
          <p14:tracePt t="17337" x="8337550" y="4205288"/>
          <p14:tracePt t="17338" x="8348663" y="4198938"/>
          <p14:tracePt t="17339" x="8359775" y="4198938"/>
          <p14:tracePt t="17341" x="8372475" y="4198938"/>
          <p14:tracePt t="17342" x="8383588" y="4198938"/>
          <p14:tracePt t="17342" x="8394700" y="4194175"/>
          <p14:tracePt t="17343" x="8405813" y="4194175"/>
          <p14:tracePt t="17344" x="8421688" y="4194175"/>
          <p14:tracePt t="17345" x="8428038" y="4194175"/>
          <p14:tracePt t="17347" x="8439150" y="4194175"/>
          <p14:tracePt t="17348" x="8450263" y="4187825"/>
          <p14:tracePt t="17348" x="8461375" y="4187825"/>
          <p14:tracePt t="17349" x="8472488" y="4187825"/>
          <p14:tracePt t="17350" x="8483600" y="4181475"/>
          <p14:tracePt t="17351" x="8496300" y="4181475"/>
          <p14:tracePt t="17352" x="8507413" y="4181475"/>
          <p14:tracePt t="17353" x="8518525" y="4176713"/>
          <p14:tracePt t="17355" x="8523288" y="4176713"/>
          <p14:tracePt t="17355" x="8534400" y="4170363"/>
          <p14:tracePt t="17356" x="8551863" y="4170363"/>
          <p14:tracePt t="17357" x="8558213" y="4170363"/>
          <p14:tracePt t="17358" x="8569325" y="4165600"/>
          <p14:tracePt t="17359" x="8580438" y="4165600"/>
          <p14:tracePt t="17360" x="8591550" y="4159250"/>
          <p14:tracePt t="17362" x="8596313" y="4159250"/>
          <p14:tracePt t="17363" x="8607425" y="4159250"/>
          <p14:tracePt t="17363" x="8613775" y="4154488"/>
          <p14:tracePt t="17365" x="8624888" y="4154488"/>
          <p14:tracePt t="17365" x="8631238" y="4148138"/>
          <p14:tracePt t="17366" x="8642350" y="4148138"/>
          <p14:tracePt t="17367" x="8647113" y="4148138"/>
          <p14:tracePt t="17369" x="8653463" y="4143375"/>
          <p14:tracePt t="17369" x="8664575" y="4137025"/>
          <p14:tracePt t="17370" x="8669338" y="4137025"/>
          <p14:tracePt t="17372" x="8675688" y="4137025"/>
          <p14:tracePt t="17372" x="8682038" y="4132263"/>
          <p14:tracePt t="17373" x="8686800" y="4132263"/>
          <p14:tracePt t="17374" x="8693150" y="4132263"/>
          <p14:tracePt t="17376" x="8697913" y="4125913"/>
          <p14:tracePt t="17376" x="8704263" y="4125913"/>
          <p14:tracePt t="17379" x="8709025" y="4121150"/>
          <p14:tracePt t="17379" x="8715375" y="4121150"/>
          <p14:tracePt t="17382" x="8720138" y="4121150"/>
          <p14:tracePt t="17383" x="8720138" y="4114800"/>
          <p14:tracePt t="17384" x="8726488" y="4114800"/>
          <p14:tracePt t="17389" x="8731250" y="4108450"/>
          <p14:tracePt t="17460" x="8737600" y="4103688"/>
          <p14:tracePt t="17464" x="8742363" y="4103688"/>
          <p14:tracePt t="17467" x="8748713" y="4103688"/>
          <p14:tracePt t="17468" x="8748713" y="4097338"/>
          <p14:tracePt t="17470" x="8755063" y="4097338"/>
          <p14:tracePt t="17470" x="8755063" y="4092575"/>
          <p14:tracePt t="17471" x="8759825" y="4092575"/>
          <p14:tracePt t="17473" x="8766175" y="4092575"/>
          <p14:tracePt t="17476" x="8770938" y="4086225"/>
          <p14:tracePt t="17477" x="8777288" y="4086225"/>
          <p14:tracePt t="17480" x="8782050" y="4086225"/>
          <p14:tracePt t="17480" x="8782050" y="4081463"/>
          <p14:tracePt t="17483" x="8788400" y="4081463"/>
          <p14:tracePt t="17485" x="8793163" y="4075113"/>
          <p14:tracePt t="17487" x="8799513" y="4075113"/>
          <p14:tracePt t="17487" x="8804275" y="4075113"/>
          <p14:tracePt t="17488" x="8804275" y="4070350"/>
          <p14:tracePt t="17491" x="8810625" y="4064000"/>
          <p14:tracePt t="17491" x="8816975" y="4064000"/>
          <p14:tracePt t="17494" x="8821738" y="4059238"/>
          <p14:tracePt t="17495" x="8828088" y="4059238"/>
          <p14:tracePt t="17496" x="8828088" y="4052888"/>
          <p14:tracePt t="17497" x="8832850" y="4052888"/>
          <p14:tracePt t="17498" x="8832850" y="4048125"/>
          <p14:tracePt t="17499" x="8839200" y="4048125"/>
          <p14:tracePt t="17501" x="8843963" y="4048125"/>
          <p14:tracePt t="17501" x="8843963" y="4041775"/>
          <p14:tracePt t="17503" x="8850313" y="4041775"/>
          <p14:tracePt t="17506" x="8855075" y="4035425"/>
          <p14:tracePt t="17508" x="8861425" y="4035425"/>
          <p14:tracePt t="17509" x="8861425" y="4030663"/>
          <p14:tracePt t="17511" x="8866188" y="4030663"/>
          <p14:tracePt t="17514" x="8866188" y="4024313"/>
          <p14:tracePt t="17515" x="8872538" y="4024313"/>
          <p14:tracePt t="17517" x="8878888" y="4024313"/>
          <p14:tracePt t="17519" x="8878888" y="4019550"/>
          <p14:tracePt t="17522" x="8883650" y="4019550"/>
          <p14:tracePt t="17523" x="8883650" y="4013200"/>
          <p14:tracePt t="17528" x="8883650" y="4008438"/>
          <p14:tracePt t="17532" x="8890000" y="4008438"/>
          <p14:tracePt t="17532" x="8890000" y="4002088"/>
          <p14:tracePt t="17535" x="8890000" y="3997325"/>
          <p14:tracePt t="17538" x="8890000" y="3990975"/>
          <p14:tracePt t="17538" x="8894763" y="3990975"/>
          <p14:tracePt t="17539" x="8894763" y="3986213"/>
          <p14:tracePt t="17542" x="8894763" y="3979863"/>
          <p14:tracePt t="17545" x="8894763" y="3973513"/>
          <p14:tracePt t="17546" x="8894763" y="3968750"/>
          <p14:tracePt t="17547" x="8901113" y="3968750"/>
          <p14:tracePt t="17549" x="8901113" y="3962400"/>
          <p14:tracePt t="17549" x="8901113" y="3957638"/>
          <p14:tracePt t="17553" x="8905875" y="3951288"/>
          <p14:tracePt t="17555" x="8905875" y="3946525"/>
          <p14:tracePt t="17557" x="8912225" y="3940175"/>
          <p14:tracePt t="17558" x="8916988" y="3935413"/>
          <p14:tracePt t="17560" x="8916988" y="3929063"/>
          <p14:tracePt t="17561" x="8923338" y="3924300"/>
          <p14:tracePt t="17562" x="8923338" y="3917950"/>
          <p14:tracePt t="17564" x="8928100" y="3913188"/>
          <p14:tracePt t="17567" x="8934450" y="3906838"/>
          <p14:tracePt t="17567" x="8934450" y="3900488"/>
          <p14:tracePt t="17568" x="8940800" y="3900488"/>
          <p14:tracePt t="17569" x="8940800" y="3895725"/>
          <p14:tracePt t="17571" x="8945563" y="3889375"/>
          <p14:tracePt t="17573" x="8951913" y="3884613"/>
          <p14:tracePt t="17573" x="8956675" y="3878263"/>
          <p14:tracePt t="17574" x="8956675" y="3873500"/>
          <p14:tracePt t="17575" x="8963025" y="3873500"/>
          <p14:tracePt t="17576" x="8963025" y="3867150"/>
          <p14:tracePt t="17578" x="8967788" y="3862388"/>
          <p14:tracePt t="17578" x="8974138" y="3862388"/>
          <p14:tracePt t="17579" x="8974138" y="3856038"/>
          <p14:tracePt t="17580" x="8978900" y="3851275"/>
          <p14:tracePt t="17581" x="8985250" y="3844925"/>
          <p14:tracePt t="17582" x="8985250" y="3838575"/>
          <p14:tracePt t="17584" x="8990013" y="3838575"/>
          <p14:tracePt t="17585" x="8996363" y="3833813"/>
          <p14:tracePt t="17586" x="9002713" y="3827463"/>
          <p14:tracePt t="17587" x="9007475" y="3822700"/>
          <p14:tracePt t="17588" x="9007475" y="3816350"/>
          <p14:tracePt t="17589" x="9013825" y="3811588"/>
          <p14:tracePt t="17592" x="9018588" y="3805238"/>
          <p14:tracePt t="17592" x="9024938" y="3800475"/>
          <p14:tracePt t="17593" x="9024938" y="3794125"/>
          <p14:tracePt t="17594" x="9029700" y="3794125"/>
          <p14:tracePt t="17595" x="9029700" y="3789363"/>
          <p14:tracePt t="17596" x="9029700" y="3783013"/>
          <p14:tracePt t="17598" x="9036050" y="3778250"/>
          <p14:tracePt t="17599" x="9040813" y="3771900"/>
          <p14:tracePt t="17600" x="9040813" y="3765550"/>
          <p14:tracePt t="17602" x="9047163" y="3765550"/>
          <p14:tracePt t="17602" x="9047163" y="3760788"/>
          <p14:tracePt t="17603" x="9051925" y="3754438"/>
          <p14:tracePt t="17605" x="9058275" y="3749675"/>
          <p14:tracePt t="17606" x="9058275" y="3743325"/>
          <p14:tracePt t="17607" x="9058275" y="3738563"/>
          <p14:tracePt t="17609" x="9058275" y="3732213"/>
          <p14:tracePt t="17610" x="9063038" y="3732213"/>
          <p14:tracePt t="17612" x="9063038" y="3727450"/>
          <p14:tracePt t="17614" x="9063038" y="3721100"/>
          <p14:tracePt t="17615" x="9063038" y="3716338"/>
          <p14:tracePt t="17617" x="9063038" y="3709988"/>
          <p14:tracePt t="17619" x="9063038" y="3705225"/>
          <p14:tracePt t="17622" x="9063038" y="3698875"/>
          <p14:tracePt t="17623" x="9063038" y="3692525"/>
          <p14:tracePt t="17626" x="9063038" y="3687763"/>
          <p14:tracePt t="17629" x="9063038" y="3681413"/>
          <p14:tracePt t="17630" x="9063038" y="3676650"/>
          <p14:tracePt t="17632" x="9058275" y="3676650"/>
          <p14:tracePt t="17633" x="9051925" y="3670300"/>
          <p14:tracePt t="17635" x="9051925" y="3665538"/>
          <p14:tracePt t="17637" x="9047163" y="3665538"/>
          <p14:tracePt t="17640" x="9040813" y="3659188"/>
          <p14:tracePt t="17644" x="9036050" y="3659188"/>
          <p14:tracePt t="17646" x="9029700" y="3654425"/>
          <p14:tracePt t="17650" x="9024938" y="3654425"/>
          <p14:tracePt t="17651" x="9018588" y="3654425"/>
          <p14:tracePt t="17654" x="9013825" y="3654425"/>
          <p14:tracePt t="17661" x="9007475" y="3654425"/>
          <p14:tracePt t="17665" x="9007475" y="3648075"/>
          <p14:tracePt t="17692" x="9013825" y="3648075"/>
          <p14:tracePt t="17693" x="9018588" y="3648075"/>
          <p14:tracePt t="17695" x="9024938" y="3648075"/>
          <p14:tracePt t="17697" x="9029700" y="3648075"/>
          <p14:tracePt t="17699" x="9036050" y="3648075"/>
          <p14:tracePt t="17700" x="9040813" y="3648075"/>
          <p14:tracePt t="17702" x="9047163" y="3648075"/>
          <p14:tracePt t="17704" x="9051925" y="3648075"/>
          <p14:tracePt t="17706" x="9058275" y="3648075"/>
          <p14:tracePt t="17706" x="9058275" y="3643313"/>
          <p14:tracePt t="17707" x="9063038" y="3643313"/>
          <p14:tracePt t="17709" x="9069388" y="3643313"/>
          <p14:tracePt t="17711" x="9075738" y="3643313"/>
          <p14:tracePt t="17714" x="9080500" y="3643313"/>
          <p14:tracePt t="17715" x="9080500" y="3636963"/>
          <p14:tracePt t="17716" x="9086850" y="3636963"/>
          <p14:tracePt t="17717" x="9086850" y="3630613"/>
          <p14:tracePt t="17718" x="9091613" y="3630613"/>
          <p14:tracePt t="17719" x="9097963" y="3630613"/>
          <p14:tracePt t="17721" x="9102725" y="3630613"/>
          <p14:tracePt t="17724" x="9109075" y="3630613"/>
          <p14:tracePt t="17725" x="9109075" y="3625850"/>
          <p14:tracePt t="17727" x="9113838" y="3625850"/>
          <p14:tracePt t="17730" x="9120188" y="3625850"/>
          <p14:tracePt t="17733" x="9120188" y="3619500"/>
          <p14:tracePt t="17734" x="9124950" y="3619500"/>
          <p14:tracePt t="17738" x="9131300" y="3619500"/>
          <p14:tracePt t="17762" x="9137650" y="3619500"/>
          <p14:tracePt t="17773" x="9137650" y="3614738"/>
          <p14:tracePt t="17774" x="9142413" y="3614738"/>
          <p14:tracePt t="17784" x="9148763" y="3614738"/>
          <p14:tracePt t="17785" x="9148763" y="3608388"/>
          <p14:tracePt t="17793" x="9153525" y="3608388"/>
          <p14:tracePt t="17798" x="9153525" y="3603625"/>
          <p14:tracePt t="17798" x="9159875" y="3603625"/>
          <p14:tracePt t="17802" x="9159875" y="3597275"/>
          <p14:tracePt t="17806" x="9164638" y="3597275"/>
          <p14:tracePt t="17809" x="9164638" y="3592513"/>
          <p14:tracePt t="17814" x="9170988" y="3592513"/>
          <p14:tracePt t="17817" x="9170988" y="3586163"/>
          <p14:tracePt t="17887" x="9175750" y="3581400"/>
          <p14:tracePt t="17894" x="9175750" y="3575050"/>
          <p14:tracePt t="17897" x="9175750" y="3570288"/>
          <p14:tracePt t="17901" x="9175750" y="3563938"/>
          <p14:tracePt t="17902" x="9175750" y="3557588"/>
          <p14:tracePt t="17904" x="9182100" y="3557588"/>
          <p14:tracePt t="17905" x="9182100" y="3552825"/>
          <p14:tracePt t="17908" x="9182100" y="3546475"/>
          <p14:tracePt t="17911" x="9182100" y="3541713"/>
          <p14:tracePt t="17914" x="9186863" y="3535363"/>
          <p14:tracePt t="17916" x="9186863" y="3530600"/>
          <p14:tracePt t="17916" x="9186863" y="3524250"/>
          <p14:tracePt t="17918" x="9193213" y="3519488"/>
          <p14:tracePt t="17921" x="9193213" y="3513138"/>
          <p14:tracePt t="17922" x="9193213" y="3508375"/>
          <p14:tracePt t="17925" x="9199563" y="3508375"/>
          <p14:tracePt t="17925" x="9199563" y="3502025"/>
          <p14:tracePt t="17926" x="9204325" y="3502025"/>
          <p14:tracePt t="17927" x="9204325" y="3495675"/>
          <p14:tracePt t="17929" x="9204325" y="3490913"/>
          <p14:tracePt t="17930" x="9210675" y="3484563"/>
          <p14:tracePt t="17932" x="9210675" y="3479800"/>
          <p14:tracePt t="17935" x="9215438" y="3473450"/>
          <p14:tracePt t="17937" x="9215438" y="3468688"/>
          <p14:tracePt t="17937" x="9221788" y="3468688"/>
          <p14:tracePt t="17939" x="9221788" y="3462338"/>
          <p14:tracePt t="17941" x="9226550" y="3457575"/>
          <p14:tracePt t="17941" x="9226550" y="3451225"/>
          <p14:tracePt t="17944" x="9232900" y="3446463"/>
          <p14:tracePt t="17946" x="9237663" y="3440113"/>
          <p14:tracePt t="17948" x="9237663" y="3435350"/>
          <p14:tracePt t="17948" x="9244013" y="3435350"/>
          <p14:tracePt t="17949" x="9244013" y="3429000"/>
          <p14:tracePt t="17950" x="9248775" y="3429000"/>
          <p14:tracePt t="17951" x="9248775" y="3422650"/>
          <p14:tracePt t="17953" x="9255125" y="3417888"/>
          <p14:tracePt t="17955" x="9255125" y="3411538"/>
          <p14:tracePt t="17957" x="9261475" y="3406775"/>
          <p14:tracePt t="17958" x="9261475" y="3400425"/>
          <p14:tracePt t="17960" x="9266238" y="3400425"/>
          <p14:tracePt t="17960" x="9266238" y="3395663"/>
          <p14:tracePt t="17961" x="9266238" y="3389313"/>
          <p14:tracePt t="17962" x="9272588" y="3389313"/>
          <p14:tracePt t="17965" x="9277350" y="3384550"/>
          <p14:tracePt t="17966" x="9277350" y="3378200"/>
          <p14:tracePt t="17967" x="9283700" y="3378200"/>
          <p14:tracePt t="17967" x="9283700" y="3373438"/>
          <p14:tracePt t="17970" x="9288463" y="3367088"/>
          <p14:tracePt t="17970" x="9288463" y="3362325"/>
          <p14:tracePt t="17971" x="9294813" y="3362325"/>
          <p14:tracePt t="17973" x="9294813" y="3355975"/>
          <p14:tracePt t="17974" x="9294813" y="3349625"/>
          <p14:tracePt t="17974" x="9299575" y="3344863"/>
          <p14:tracePt t="17977" x="9299575" y="3338513"/>
          <p14:tracePt t="17977" x="9305925" y="3333750"/>
          <p14:tracePt t="17978" x="9310688" y="3333750"/>
          <p14:tracePt t="17980" x="9310688" y="3327400"/>
          <p14:tracePt t="17981" x="9317038" y="3322638"/>
          <p14:tracePt t="17984" x="9323388" y="3316288"/>
          <p14:tracePt t="17986" x="9323388" y="3311525"/>
          <p14:tracePt t="17987" x="9328150" y="3305175"/>
          <p14:tracePt t="17989" x="9328150" y="3300413"/>
          <p14:tracePt t="17989" x="9334500" y="3300413"/>
          <p14:tracePt t="17990" x="9334500" y="3294063"/>
          <p14:tracePt t="17991" x="9334500" y="3287713"/>
          <p14:tracePt t="17992" x="9339263" y="3287713"/>
          <p14:tracePt t="17994" x="9339263" y="3282950"/>
          <p14:tracePt t="17995" x="9339263" y="3276600"/>
          <p14:tracePt t="17996" x="9345613" y="3276600"/>
          <p14:tracePt t="17997" x="9345613" y="3271838"/>
          <p14:tracePt t="17998" x="9350375" y="3271838"/>
          <p14:tracePt t="18001" x="9350375" y="3265488"/>
          <p14:tracePt t="18001" x="9356725" y="3265488"/>
          <p14:tracePt t="18004" x="9361488" y="3260725"/>
          <p14:tracePt t="18007" x="9361488" y="3254375"/>
          <p14:tracePt t="18008" x="9367838" y="3254375"/>
          <p14:tracePt t="18010" x="9367838" y="3249613"/>
          <p14:tracePt t="18013" x="9367838" y="3243263"/>
          <p14:tracePt t="18014" x="9372600" y="3243263"/>
          <p14:tracePt t="18017" x="9372600" y="3238500"/>
          <p14:tracePt t="18017" x="9378950" y="3238500"/>
          <p14:tracePt t="18020" x="9378950" y="3232150"/>
          <p14:tracePt t="18021" x="9385300" y="3232150"/>
          <p14:tracePt t="18025" x="9385300" y="3227388"/>
          <p14:tracePt t="18028" x="9390063" y="3227388"/>
          <p14:tracePt t="18028" x="9390063" y="3221038"/>
          <p14:tracePt t="18033" x="9390063" y="3214688"/>
          <p14:tracePt t="18035" x="9396413" y="3214688"/>
          <p14:tracePt t="18036" x="9396413" y="3209925"/>
          <p14:tracePt t="18039" x="9401175" y="3209925"/>
          <p14:tracePt t="18041" x="9401175" y="3203575"/>
          <p14:tracePt t="18043" x="9407525" y="3203575"/>
          <p14:tracePt t="18044" x="9407525" y="3198813"/>
          <p14:tracePt t="18048" x="9412288" y="3192463"/>
          <p14:tracePt t="18053" x="9418638" y="3187700"/>
          <p14:tracePt t="18057" x="9418638" y="3181350"/>
          <p14:tracePt t="18057" x="9423400" y="3181350"/>
          <p14:tracePt t="18061" x="9423400" y="3176588"/>
          <p14:tracePt t="18064" x="9429750" y="3170238"/>
          <p14:tracePt t="18070" x="9429750" y="3165475"/>
          <p14:tracePt t="18071" x="9434513" y="3165475"/>
          <p14:tracePt t="18075" x="9434513" y="3159125"/>
          <p14:tracePt t="18082" x="9434513" y="3152775"/>
          <p14:tracePt t="18082" x="9440863" y="3152775"/>
          <p14:tracePt t="18090" x="9440863" y="3148013"/>
          <p14:tracePt t="18092" x="9445625" y="3148013"/>
          <p14:tracePt t="18096" x="9445625" y="3141663"/>
          <p14:tracePt t="18098" x="9451975" y="3141663"/>
          <p14:tracePt t="18102" x="9451975" y="3136900"/>
          <p14:tracePt t="18102" x="9458325" y="3136900"/>
          <p14:tracePt t="18107" x="9458325" y="3130550"/>
          <p14:tracePt t="18108" x="9463088" y="3130550"/>
          <p14:tracePt t="18112" x="9463088" y="3125788"/>
          <p14:tracePt t="18113" x="9469438" y="3125788"/>
          <p14:tracePt t="18116" x="9469438" y="3119438"/>
          <p14:tracePt t="18116" x="9474200" y="3119438"/>
          <p14:tracePt t="18119" x="9474200" y="3114675"/>
          <p14:tracePt t="18119" x="9480550" y="3114675"/>
          <p14:tracePt t="18121" x="9485313" y="3114675"/>
          <p14:tracePt t="18122" x="9485313" y="3108325"/>
          <p14:tracePt t="18123" x="9491663" y="3108325"/>
          <p14:tracePt t="18126" x="9496425" y="3103563"/>
          <p14:tracePt t="18127" x="9502775" y="3103563"/>
          <p14:tracePt t="18128" x="9502775" y="3097213"/>
          <p14:tracePt t="18129" x="9507538" y="3097213"/>
          <p14:tracePt t="18130" x="9507538" y="3092450"/>
          <p14:tracePt t="18131" x="9513888" y="3092450"/>
          <p14:tracePt t="18132" x="9520238" y="3092450"/>
          <p14:tracePt t="18133" x="9520238" y="3086100"/>
          <p14:tracePt t="18134" x="9525000" y="3086100"/>
          <p14:tracePt t="18135" x="9531350" y="3079750"/>
          <p14:tracePt t="18136" x="9536113" y="3079750"/>
          <p14:tracePt t="18137" x="9536113" y="3074988"/>
          <p14:tracePt t="18138" x="9542463" y="3074988"/>
          <p14:tracePt t="18139" x="9547225" y="3068638"/>
          <p14:tracePt t="18141" x="9553575" y="3063875"/>
          <p14:tracePt t="18142" x="9558338" y="3063875"/>
          <p14:tracePt t="18143" x="9564688" y="3057525"/>
          <p14:tracePt t="18144" x="9569450" y="3052763"/>
          <p14:tracePt t="18146" x="9575800" y="3046413"/>
          <p14:tracePt t="18147" x="9582150" y="3046413"/>
          <p14:tracePt t="18148" x="9586913" y="3041650"/>
          <p14:tracePt t="18149" x="9593263" y="3041650"/>
          <p14:tracePt t="18150" x="9598025" y="3035300"/>
          <p14:tracePt t="18151" x="9604375" y="3035300"/>
          <p14:tracePt t="18152" x="9609138" y="3030538"/>
          <p14:tracePt t="18154" x="9615488" y="3030538"/>
          <p14:tracePt t="18154" x="9620250" y="3024188"/>
          <p14:tracePt t="18155" x="9626600" y="3019425"/>
          <p14:tracePt t="18156" x="9631363" y="3013075"/>
          <p14:tracePt t="18157" x="9637713" y="3013075"/>
          <p14:tracePt t="18158" x="9644063" y="3006725"/>
          <p14:tracePt t="18159" x="9648825" y="3001963"/>
          <p14:tracePt t="18161" x="9655175" y="3001963"/>
          <p14:tracePt t="18161" x="9659938" y="2995613"/>
          <p14:tracePt t="18163" x="9666288" y="2995613"/>
          <p14:tracePt t="18163" x="9666288" y="2990850"/>
          <p14:tracePt t="18164" x="9677400" y="2984500"/>
          <p14:tracePt t="18165" x="9682163" y="2979738"/>
          <p14:tracePt t="18166" x="9688513" y="2973388"/>
          <p14:tracePt t="18167" x="9693275" y="2973388"/>
          <p14:tracePt t="18168" x="9699625" y="2968625"/>
          <p14:tracePt t="18170" x="9710738" y="2962275"/>
          <p14:tracePt t="18171" x="9717088" y="2957513"/>
          <p14:tracePt t="18172" x="9721850" y="2957513"/>
          <p14:tracePt t="18173" x="9721850" y="2951163"/>
          <p14:tracePt t="18174" x="9728200" y="2951163"/>
          <p14:tracePt t="18175" x="9732963" y="2944813"/>
          <p14:tracePt t="18176" x="9739313" y="2944813"/>
          <p14:tracePt t="18177" x="9744075" y="2940050"/>
          <p14:tracePt t="18178" x="9750425" y="2940050"/>
          <p14:tracePt t="18180" x="9755188" y="2933700"/>
          <p14:tracePt t="18180" x="9761538" y="2928938"/>
          <p14:tracePt t="18182" x="9767888" y="2922588"/>
          <p14:tracePt t="18183" x="9772650" y="2922588"/>
          <p14:tracePt t="18184" x="9779000" y="2917825"/>
          <p14:tracePt t="18185" x="9783763" y="2917825"/>
          <p14:tracePt t="18186" x="9790113" y="2911475"/>
          <p14:tracePt t="18187" x="9790113" y="2906713"/>
          <p14:tracePt t="18188" x="9794875" y="2906713"/>
          <p14:tracePt t="18189" x="9801225" y="2906713"/>
          <p14:tracePt t="18190" x="9801225" y="2900363"/>
          <p14:tracePt t="18191" x="9805988" y="2900363"/>
          <p14:tracePt t="18192" x="9812338" y="2900363"/>
          <p14:tracePt t="18193" x="9812338" y="2895600"/>
          <p14:tracePt t="18194" x="9817100" y="2895600"/>
          <p14:tracePt t="18195" x="9823450" y="2895600"/>
          <p14:tracePt t="18196" x="9823450" y="2889250"/>
          <p14:tracePt t="18197" x="9828213" y="2889250"/>
          <p14:tracePt t="18199" x="9828213" y="2884488"/>
          <p14:tracePt t="18201" x="9834563" y="2884488"/>
          <p14:tracePt t="18202" x="9840913" y="2884488"/>
          <p14:tracePt t="18203" x="9840913" y="2878138"/>
          <p14:tracePt t="18204" x="9845675" y="2878138"/>
          <p14:tracePt t="18205" x="9852025" y="2871788"/>
          <p14:tracePt t="18206" x="9856788" y="2871788"/>
          <p14:tracePt t="18208" x="9863138" y="2867025"/>
          <p14:tracePt t="18210" x="9867900" y="2867025"/>
          <p14:tracePt t="18211" x="9874250" y="2860675"/>
          <p14:tracePt t="18213" x="9879013" y="2855913"/>
          <p14:tracePt t="18214" x="9885363" y="2855913"/>
          <p14:tracePt t="18216" x="9890125" y="2855913"/>
          <p14:tracePt t="18217" x="9890125" y="2849563"/>
          <p14:tracePt t="18217" x="9896475" y="2849563"/>
          <p14:tracePt t="18218" x="9902825" y="2849563"/>
          <p14:tracePt t="18219" x="9907588" y="2844800"/>
          <p14:tracePt t="18220" x="9907588" y="2838450"/>
          <p14:tracePt t="18221" x="9913938" y="2838450"/>
          <p14:tracePt t="18223" x="9918700" y="2838450"/>
          <p14:tracePt t="18224" x="9925050" y="2833688"/>
          <p14:tracePt t="18224" x="9929813" y="2833688"/>
          <p14:tracePt t="18226" x="9936163" y="2827338"/>
          <p14:tracePt t="18227" x="9940925" y="2827338"/>
          <p14:tracePt t="18230" x="9947275" y="2822575"/>
          <p14:tracePt t="18230" x="9952038" y="2822575"/>
          <p14:tracePt t="18231" x="9952038" y="2816225"/>
          <p14:tracePt t="18232" x="9958388" y="2816225"/>
          <p14:tracePt t="18234" x="9964738" y="2809875"/>
          <p14:tracePt t="18235" x="9969500" y="2809875"/>
          <p14:tracePt t="18237" x="9975850" y="2805113"/>
          <p14:tracePt t="18239" x="9980613" y="2798763"/>
          <p14:tracePt t="18243" x="9986963" y="2794000"/>
          <p14:tracePt t="18245" x="9991725" y="2787650"/>
          <p14:tracePt t="18247" x="9998075" y="2787650"/>
          <p14:tracePt t="18249" x="9998075" y="2782888"/>
          <p14:tracePt t="18251" x="10002838" y="2782888"/>
          <p14:tracePt t="18251" x="10002838" y="2776538"/>
          <p14:tracePt t="18253" x="10009188" y="2771775"/>
          <p14:tracePt t="18255" x="10013950" y="2765425"/>
          <p14:tracePt t="18258" x="10013950" y="2760663"/>
          <p14:tracePt t="18259" x="10020300" y="2760663"/>
          <p14:tracePt t="18260" x="10020300" y="2754313"/>
          <p14:tracePt t="18262" x="10026650" y="2749550"/>
          <p14:tracePt t="18264" x="10026650" y="2743200"/>
          <p14:tracePt t="18265" x="10031413" y="2743200"/>
          <p14:tracePt t="18266" x="10037763" y="2736850"/>
          <p14:tracePt t="18269" x="10037763" y="2732088"/>
          <p14:tracePt t="18269" x="10037763" y="2725738"/>
          <p14:tracePt t="18271" x="10042525" y="2725738"/>
          <p14:tracePt t="18271" x="10042525" y="2720975"/>
          <p14:tracePt t="18273" x="10048875" y="2714625"/>
          <p14:tracePt t="18274" x="10048875" y="2709863"/>
          <p14:tracePt t="18277" x="10048875" y="2703513"/>
          <p14:tracePt t="18277" x="10053638" y="2698750"/>
          <p14:tracePt t="18279" x="10053638" y="2692400"/>
          <p14:tracePt t="18280" x="10059988" y="2687638"/>
          <p14:tracePt t="18281" x="10059988" y="2681288"/>
          <p14:tracePt t="18284" x="10059988" y="2676525"/>
          <p14:tracePt t="18284" x="10064750" y="2676525"/>
          <p14:tracePt t="18286" x="10064750" y="2670175"/>
          <p14:tracePt t="18286" x="10071100" y="2663825"/>
          <p14:tracePt t="18288" x="10071100" y="2659063"/>
          <p14:tracePt t="18288" x="10071100" y="2652713"/>
          <p14:tracePt t="18289" x="10075863" y="2652713"/>
          <p14:tracePt t="18290" x="10075863" y="2647950"/>
          <p14:tracePt t="18291" x="10075863" y="2641600"/>
          <p14:tracePt t="18293" x="10082213" y="2636838"/>
          <p14:tracePt t="18294" x="10082213" y="2630488"/>
          <p14:tracePt t="18295" x="10082213" y="2625725"/>
          <p14:tracePt t="18296" x="10088563" y="2619375"/>
          <p14:tracePt t="18299" x="10088563" y="2614613"/>
          <p14:tracePt t="18299" x="10093325" y="2608263"/>
          <p14:tracePt t="18300" x="10093325" y="2601913"/>
          <p14:tracePt t="18303" x="10099675" y="2597150"/>
          <p14:tracePt t="18303" x="10099675" y="2590800"/>
          <p14:tracePt t="18304" x="10099675" y="2586038"/>
          <p14:tracePt t="18305" x="10104438" y="2586038"/>
          <p14:tracePt t="18307" x="10104438" y="2579688"/>
          <p14:tracePt t="18307" x="10104438" y="2574925"/>
          <p14:tracePt t="18308" x="10110788" y="2574925"/>
          <p14:tracePt t="18309" x="10110788" y="2568575"/>
          <p14:tracePt t="18310" x="10110788" y="2563813"/>
          <p14:tracePt t="18313" x="10115550" y="2557463"/>
          <p14:tracePt t="18313" x="10115550" y="2552700"/>
          <p14:tracePt t="18314" x="10115550" y="2546350"/>
          <p14:tracePt t="18317" x="10115550" y="2541588"/>
          <p14:tracePt t="18317" x="10121900" y="2541588"/>
          <p14:tracePt t="18318" x="10121900" y="2535238"/>
          <p14:tracePt t="18321" x="10121900" y="2528888"/>
          <p14:tracePt t="18321" x="10126663" y="2524125"/>
          <p14:tracePt t="18323" x="10126663" y="2517775"/>
          <p14:tracePt t="18324" x="10133013" y="2513013"/>
          <p14:tracePt t="18325" x="10133013" y="2506663"/>
          <p14:tracePt t="18328" x="10133013" y="2501900"/>
          <p14:tracePt t="18330" x="10137775" y="2495550"/>
          <p14:tracePt t="18330" x="10137775" y="2490788"/>
          <p14:tracePt t="18332" x="10144125" y="2484438"/>
          <p14:tracePt t="18334" x="10144125" y="2479675"/>
          <p14:tracePt t="18335" x="10144125" y="2473325"/>
          <p14:tracePt t="18336" x="10150475" y="2466975"/>
          <p14:tracePt t="18339" x="10150475" y="2462213"/>
          <p14:tracePt t="18341" x="10150475" y="2455863"/>
          <p14:tracePt t="18342" x="10155238" y="2451100"/>
          <p14:tracePt t="18344" x="10155238" y="2444750"/>
          <p14:tracePt t="18344" x="10155238" y="2439988"/>
          <p14:tracePt t="18347" x="10161588" y="2433638"/>
          <p14:tracePt t="18349" x="10161588" y="2428875"/>
          <p14:tracePt t="18351" x="10166350" y="2422525"/>
          <p14:tracePt t="18353" x="10166350" y="2417763"/>
          <p14:tracePt t="18355" x="10172700" y="2411413"/>
          <p14:tracePt t="18356" x="10172700" y="2406650"/>
          <p14:tracePt t="18358" x="10172700" y="2400300"/>
          <p14:tracePt t="18359" x="10177463" y="2393950"/>
          <p14:tracePt t="18360" x="10177463" y="2389188"/>
          <p14:tracePt t="18362" x="10177463" y="2382838"/>
          <p14:tracePt t="18363" x="10183813" y="2382838"/>
          <p14:tracePt t="18365" x="10183813" y="2378075"/>
          <p14:tracePt t="18368" x="10183813" y="2371725"/>
          <p14:tracePt t="18369" x="10188575" y="2371725"/>
          <p14:tracePt t="18369" x="10188575" y="2366963"/>
          <p14:tracePt t="18373" x="10194925" y="2360613"/>
          <p14:tracePt t="18376" x="10194925" y="2355850"/>
          <p14:tracePt t="18377" x="10194925" y="2349500"/>
          <p14:tracePt t="18378" x="10199688" y="2349500"/>
          <p14:tracePt t="18380" x="10199688" y="2344738"/>
          <p14:tracePt t="18383" x="10206038" y="2338388"/>
          <p14:tracePt t="18386" x="10206038" y="2333625"/>
          <p14:tracePt t="18390" x="10210800" y="2327275"/>
          <p14:tracePt t="18395" x="10210800" y="2320925"/>
          <p14:tracePt t="18397" x="10217150" y="2320925"/>
          <p14:tracePt t="18401" x="10217150" y="2316163"/>
          <p14:tracePt t="18405" x="10223500" y="2316163"/>
          <p14:tracePt t="18409" x="10223500" y="2309813"/>
          <p14:tracePt t="18418" x="10228263" y="2309813"/>
          <p14:tracePt t="18425" x="10228263" y="2305050"/>
          <p14:tracePt t="18430" x="10234613" y="2305050"/>
          <p14:tracePt t="18437" x="10239375" y="2305050"/>
          <p14:tracePt t="18441" x="10239375" y="2298700"/>
          <p14:tracePt t="18441" x="10245725" y="2298700"/>
          <p14:tracePt t="18444" x="10250488" y="2298700"/>
          <p14:tracePt t="18448" x="10256838" y="2298700"/>
          <p14:tracePt t="18448" x="10256838" y="2293938"/>
          <p14:tracePt t="18451" x="10261600" y="2293938"/>
          <p14:tracePt t="18452" x="10267950" y="2293938"/>
          <p14:tracePt t="18456" x="10272713" y="2293938"/>
          <p14:tracePt t="18458" x="10279063" y="2287588"/>
          <p14:tracePt t="18460" x="10285413" y="2287588"/>
          <p14:tracePt t="18461" x="10290175" y="2287588"/>
          <p14:tracePt t="18462" x="10290175" y="2282825"/>
          <p14:tracePt t="18463" x="10296525" y="2282825"/>
          <p14:tracePt t="18466" x="10301288" y="2282825"/>
          <p14:tracePt t="18467" x="10307638" y="2282825"/>
          <p14:tracePt t="18470" x="10312400" y="2276475"/>
          <p14:tracePt t="18470" x="10318750" y="2276475"/>
          <p14:tracePt t="18471" x="10323513" y="2276475"/>
          <p14:tracePt t="18473" x="10329863" y="2276475"/>
          <p14:tracePt t="18476" x="10334625" y="2276475"/>
          <p14:tracePt t="18476" x="10340975" y="2271713"/>
          <p14:tracePt t="18479" x="10347325" y="2271713"/>
          <p14:tracePt t="18480" x="10352088" y="2271713"/>
          <p14:tracePt t="18483" x="10358438" y="2271713"/>
          <p14:tracePt t="18483" x="10363200" y="2265363"/>
          <p14:tracePt t="18486" x="10369550" y="2265363"/>
          <p14:tracePt t="18487" x="10374313" y="2265363"/>
          <p14:tracePt t="18489" x="10380663" y="2259013"/>
          <p14:tracePt t="18491" x="10385425" y="2259013"/>
          <p14:tracePt t="18493" x="10391775" y="2259013"/>
          <p14:tracePt t="18494" x="10396538" y="2254250"/>
          <p14:tracePt t="18495" x="10402888" y="2254250"/>
          <p14:tracePt t="18498" x="10409238" y="2254250"/>
          <p14:tracePt t="18500" x="10414000" y="2254250"/>
          <p14:tracePt t="18503" x="10420350" y="2254250"/>
          <p14:tracePt t="18511" x="10425113" y="2254250"/>
          <p14:tracePt t="18557" x="10431463" y="2254250"/>
          <p14:tracePt t="18561" x="10431463" y="2247900"/>
          <p14:tracePt t="18563" x="10436225" y="2247900"/>
          <p14:tracePt t="18569" x="10442575" y="2247900"/>
          <p14:tracePt t="18573" x="10447338" y="2247900"/>
          <p14:tracePt t="18575" x="10447338" y="2243138"/>
          <p14:tracePt t="18575" x="10453688" y="2243138"/>
          <p14:tracePt t="18580" x="10453688" y="2236788"/>
          <p14:tracePt t="18582" x="10458450" y="2236788"/>
          <p14:tracePt t="18584" x="10458450" y="2232025"/>
          <p14:tracePt t="18584" x="10464800" y="2232025"/>
          <p14:tracePt t="18588" x="10471150" y="2225675"/>
          <p14:tracePt t="18591" x="10471150" y="2220913"/>
          <p14:tracePt t="18592" x="10475913" y="2220913"/>
          <p14:tracePt t="18595" x="10482263" y="2220913"/>
          <p14:tracePt t="18596" x="10482263" y="2214563"/>
          <p14:tracePt t="18600" x="10487025" y="2214563"/>
          <p14:tracePt t="18600" x="10487025" y="2209800"/>
          <p14:tracePt t="18604" x="10493375" y="2209800"/>
          <p14:tracePt t="18609" x="10498138" y="2209800"/>
          <p14:tracePt t="18610" x="10498138" y="2203450"/>
          <p14:tracePt t="18615" x="10504488" y="2203450"/>
          <p14:tracePt t="18622" x="10504488" y="2198688"/>
          <p14:tracePt t="18670" x="10504488" y="2192338"/>
          <p14:tracePt t="18672" x="10509250" y="2192338"/>
          <p14:tracePt t="18673" x="10509250" y="2185988"/>
          <p14:tracePt t="18675" x="10515600" y="2181225"/>
          <p14:tracePt t="18679" x="10520363" y="2174875"/>
          <p14:tracePt t="18682" x="10526713" y="2170113"/>
          <p14:tracePt t="18683" x="10526713" y="2163763"/>
          <p14:tracePt t="18685" x="10531475" y="2163763"/>
          <p14:tracePt t="18685" x="10531475" y="2159000"/>
          <p14:tracePt t="18688" x="10531475" y="2152650"/>
          <p14:tracePt t="18689" x="10537825" y="2152650"/>
          <p14:tracePt t="18689" x="10537825" y="2147888"/>
          <p14:tracePt t="18690" x="10544175" y="2147888"/>
          <p14:tracePt t="18691" x="10544175" y="2141538"/>
          <p14:tracePt t="18693" x="10548938" y="2141538"/>
          <p14:tracePt t="18695" x="10548938" y="2136775"/>
          <p14:tracePt t="18696" x="10555288" y="2130425"/>
          <p14:tracePt t="18698" x="10555288" y="2124075"/>
          <p14:tracePt t="18700" x="10560050" y="2119313"/>
          <p14:tracePt t="18703" x="10560050" y="2112963"/>
          <p14:tracePt t="18703" x="10566400" y="2112963"/>
          <p14:tracePt t="18704" x="10566400" y="2108200"/>
          <p14:tracePt t="18706" x="10571163" y="2108200"/>
          <p14:tracePt t="18708" x="10571163" y="2101850"/>
          <p14:tracePt t="18709" x="10577513" y="2101850"/>
          <p14:tracePt t="18710" x="10577513" y="2097088"/>
          <p14:tracePt t="18714" x="10577513" y="2090738"/>
          <p14:tracePt t="18717" x="10582275" y="2085975"/>
          <p14:tracePt t="18721" x="10582275" y="2079625"/>
          <p14:tracePt t="18723" x="10588625" y="2079625"/>
          <p14:tracePt t="18726" x="10588625" y="2074863"/>
          <p14:tracePt t="18730" x="10593388" y="2068513"/>
          <p14:tracePt t="18735" x="10593388" y="2063750"/>
          <p14:tracePt t="18742" x="10593388" y="2057400"/>
          <p14:tracePt t="18742" x="10599738" y="2057400"/>
          <p14:tracePt t="18826" x="10599738" y="2051050"/>
          <p14:tracePt t="18839" x="10606088" y="2051050"/>
          <p14:tracePt t="18846" x="10606088" y="2046288"/>
          <p14:tracePt t="18847" x="10610850" y="2039938"/>
          <p14:tracePt t="18851" x="10610850" y="2035175"/>
          <p14:tracePt t="18852" x="10617200" y="2035175"/>
          <p14:tracePt t="18852" x="10617200" y="2028825"/>
          <p14:tracePt t="18855" x="10617200" y="2024063"/>
          <p14:tracePt t="18856" x="10621963" y="2017713"/>
          <p14:tracePt t="18860" x="10621963" y="2012950"/>
          <p14:tracePt t="18862" x="10628313" y="2006600"/>
          <p14:tracePt t="18866" x="10628313" y="2001838"/>
          <p14:tracePt t="18866" x="10633075" y="2001838"/>
          <p14:tracePt t="18869" x="10633075" y="1995488"/>
          <p14:tracePt t="18870" x="10639425" y="1995488"/>
          <p14:tracePt t="18871" x="10639425" y="1990725"/>
          <p14:tracePt t="18875" x="10644188" y="1990725"/>
          <p14:tracePt t="18876" x="10644188" y="1984375"/>
          <p14:tracePt t="18877" x="10650538" y="1984375"/>
          <p14:tracePt t="18880" x="10650538" y="1978025"/>
          <p14:tracePt t="18884" x="10650538" y="1973263"/>
          <p14:tracePt t="18885" x="10655300" y="1973263"/>
          <p14:tracePt t="18890" x="10655300" y="1966913"/>
          <p14:tracePt t="18907" x="10655300" y="1962150"/>
          <p14:tracePt t="18924" x="10661650" y="1962150"/>
          <p14:tracePt t="18981" x="10661650" y="1966913"/>
          <p14:tracePt t="18986" x="10655300" y="1966913"/>
          <p14:tracePt t="18987" x="10655300" y="1973263"/>
          <p14:tracePt t="18991" x="10650538" y="1973263"/>
          <p14:tracePt t="18991" x="10644188" y="1973263"/>
          <p14:tracePt t="18994" x="10639425" y="1973263"/>
          <p14:tracePt t="18996" x="10639425" y="1978025"/>
          <p14:tracePt t="18996" x="10633075" y="1978025"/>
          <p14:tracePt t="18998" x="10628313" y="1978025"/>
          <p14:tracePt t="19001" x="10621963" y="1978025"/>
          <p14:tracePt t="19001" x="10621963" y="1984375"/>
          <p14:tracePt t="19002" x="10617200" y="1984375"/>
          <p14:tracePt t="19003" x="10610850" y="1984375"/>
          <p14:tracePt t="19004" x="10606088" y="1984375"/>
          <p14:tracePt t="19005" x="10606088" y="1990725"/>
          <p14:tracePt t="19006" x="10599738" y="1990725"/>
          <p14:tracePt t="19008" x="10593388" y="1995488"/>
          <p14:tracePt t="19009" x="10588625" y="1995488"/>
          <p14:tracePt t="19012" x="10582275" y="2001838"/>
          <p14:tracePt t="19014" x="10577513" y="2006600"/>
          <p14:tracePt t="19014" x="10571163" y="2006600"/>
          <p14:tracePt t="19016" x="10566400" y="2012950"/>
          <p14:tracePt t="19016" x="10560050" y="2012950"/>
          <p14:tracePt t="19017" x="10560050" y="2017713"/>
          <p14:tracePt t="19018" x="10555288" y="2017713"/>
          <p14:tracePt t="19019" x="10548938" y="2024063"/>
          <p14:tracePt t="19021" x="10544175" y="2028825"/>
          <p14:tracePt t="19022" x="10537825" y="2028825"/>
          <p14:tracePt t="19023" x="10531475" y="2035175"/>
          <p14:tracePt t="19026" x="10526713" y="2039938"/>
          <p14:tracePt t="19026" x="10520363" y="2046288"/>
          <p14:tracePt t="19027" x="10515600" y="2046288"/>
          <p14:tracePt t="19028" x="10515600" y="2051050"/>
          <p14:tracePt t="19029" x="10509250" y="2057400"/>
          <p14:tracePt t="19030" x="10504488" y="2057400"/>
          <p14:tracePt t="19031" x="10498138" y="2063750"/>
          <p14:tracePt t="19034" x="10493375" y="2068513"/>
          <p14:tracePt t="19034" x="10487025" y="2074863"/>
          <p14:tracePt t="19035" x="10482263" y="2074863"/>
          <p14:tracePt t="19036" x="10475913" y="2079625"/>
          <p14:tracePt t="19039" x="10464800" y="2085975"/>
          <p14:tracePt t="19040" x="10458450" y="2090738"/>
          <p14:tracePt t="19041" x="10453688" y="2097088"/>
          <p14:tracePt t="19042" x="10447338" y="2097088"/>
          <p14:tracePt t="19043" x="10447338" y="2101850"/>
          <p14:tracePt t="19044" x="10442575" y="2101850"/>
          <p14:tracePt t="19045" x="10436225" y="2108200"/>
          <p14:tracePt t="19046" x="10431463" y="2108200"/>
          <p14:tracePt t="19047" x="10425113" y="2112963"/>
          <p14:tracePt t="19048" x="10420350" y="2112963"/>
          <p14:tracePt t="19050" x="10414000" y="2119313"/>
          <p14:tracePt t="19051" x="10409238" y="2124075"/>
          <p14:tracePt t="19052" x="10402888" y="2124075"/>
          <p14:tracePt t="19053" x="10396538" y="2130425"/>
          <p14:tracePt t="19054" x="10391775" y="2130425"/>
          <p14:tracePt t="19055" x="10391775" y="2136775"/>
          <p14:tracePt t="19057" x="10385425" y="2136775"/>
          <p14:tracePt t="19057" x="10380663" y="2136775"/>
          <p14:tracePt t="19058" x="10374313" y="2141538"/>
          <p14:tracePt t="19061" x="10369550" y="2141538"/>
          <p14:tracePt t="19061" x="10363200" y="2147888"/>
          <p14:tracePt t="19062" x="10358438" y="2152650"/>
          <p14:tracePt t="19064" x="10352088" y="2159000"/>
          <p14:tracePt t="19065" x="10347325" y="2159000"/>
          <p14:tracePt t="19066" x="10347325" y="2163763"/>
          <p14:tracePt t="19067" x="10340975" y="2163763"/>
          <p14:tracePt t="19069" x="10334625" y="2170113"/>
          <p14:tracePt t="19071" x="10329863" y="2170113"/>
          <p14:tracePt t="19071" x="10323513" y="2174875"/>
          <p14:tracePt t="19072" x="10318750" y="2174875"/>
          <p14:tracePt t="19073" x="10312400" y="2174875"/>
          <p14:tracePt t="19074" x="10312400" y="2181225"/>
          <p14:tracePt t="19075" x="10307638" y="2181225"/>
          <p14:tracePt t="19077" x="10301288" y="2185988"/>
          <p14:tracePt t="19077" x="10301288" y="2192338"/>
          <p14:tracePt t="19078" x="10296525" y="2192338"/>
          <p14:tracePt t="19079" x="10290175" y="2198688"/>
          <p14:tracePt t="19080" x="10285413" y="2198688"/>
          <p14:tracePt t="19081" x="10279063" y="2198688"/>
          <p14:tracePt t="19082" x="10279063" y="2203450"/>
          <p14:tracePt t="19084" x="10272713" y="2203450"/>
          <p14:tracePt t="19085" x="10267950" y="2203450"/>
          <p14:tracePt t="19086" x="10261600" y="2209800"/>
          <p14:tracePt t="19086" x="10256838" y="2209800"/>
          <p14:tracePt t="19087" x="10250488" y="2214563"/>
          <p14:tracePt t="19088" x="10245725" y="2214563"/>
          <p14:tracePt t="19089" x="10245725" y="2220913"/>
          <p14:tracePt t="19091" x="10239375" y="2225675"/>
          <p14:tracePt t="19091" x="10234613" y="2225675"/>
          <p14:tracePt t="19092" x="10228263" y="2232025"/>
          <p14:tracePt t="19095" x="10217150" y="2236788"/>
          <p14:tracePt t="19095" x="10210800" y="2243138"/>
          <p14:tracePt t="19098" x="10199688" y="2247900"/>
          <p14:tracePt t="19099" x="10194925" y="2254250"/>
          <p14:tracePt t="19100" x="10188575" y="2259013"/>
          <p14:tracePt t="19101" x="10183813" y="2259013"/>
          <p14:tracePt t="19102" x="10177463" y="2265363"/>
          <p14:tracePt t="19103" x="10172700" y="2271713"/>
          <p14:tracePt t="19105" x="10166350" y="2271713"/>
          <p14:tracePt t="19105" x="10161588" y="2276475"/>
          <p14:tracePt t="19112" x="10121900" y="2305050"/>
          <p14:tracePt t="19113" x="10115550" y="2309813"/>
          <p14:tracePt t="19114" x="10110788" y="2309813"/>
          <p14:tracePt t="19115" x="10099675" y="2316163"/>
          <p14:tracePt t="19116" x="10093325" y="2320925"/>
          <p14:tracePt t="19117" x="10088563" y="2327275"/>
          <p14:tracePt t="19119" x="10082213" y="2333625"/>
          <p14:tracePt t="19119" x="10075863" y="2338388"/>
          <p14:tracePt t="19121" x="10064750" y="2344738"/>
          <p14:tracePt t="19121" x="10059988" y="2349500"/>
          <p14:tracePt t="19122" x="10053638" y="2355850"/>
          <p14:tracePt t="19123" x="10048875" y="2360613"/>
          <p14:tracePt t="19124" x="10042525" y="2366963"/>
          <p14:tracePt t="19126" x="10031413" y="2371725"/>
          <p14:tracePt t="19126" x="10026650" y="2378075"/>
          <p14:tracePt t="19127" x="10013950" y="2382838"/>
          <p14:tracePt t="19128" x="10009188" y="2389188"/>
          <p14:tracePt t="19129" x="10002838" y="2393950"/>
          <p14:tracePt t="19130" x="9991725" y="2400300"/>
          <p14:tracePt t="19131" x="9986963" y="2406650"/>
          <p14:tracePt t="19132" x="9980613" y="2411413"/>
          <p14:tracePt t="19133" x="9969500" y="2422525"/>
          <p14:tracePt t="19134" x="9964738" y="2428875"/>
          <p14:tracePt t="19135" x="9952038" y="2433638"/>
          <p14:tracePt t="19136" x="9947275" y="2439988"/>
          <p14:tracePt t="19138" x="9940925" y="2444750"/>
          <p14:tracePt t="19138" x="9929813" y="2455863"/>
          <p14:tracePt t="19139" x="9918700" y="2462213"/>
          <p14:tracePt t="19140" x="9913938" y="2466975"/>
          <p14:tracePt t="19142" x="9902825" y="2473325"/>
          <p14:tracePt t="19142" x="9896475" y="2479675"/>
          <p14:tracePt t="19143" x="9885363" y="2490788"/>
          <p14:tracePt t="19144" x="9879013" y="2495550"/>
          <p14:tracePt t="19145" x="9867900" y="2501900"/>
          <p14:tracePt t="19146" x="9856788" y="2506663"/>
          <p14:tracePt t="19147" x="9852025" y="2517775"/>
          <p14:tracePt t="19148" x="9840913" y="2524125"/>
          <p14:tracePt t="19149" x="9834563" y="2528888"/>
          <p14:tracePt t="19150" x="9823450" y="2541588"/>
          <p14:tracePt t="19151" x="9812338" y="2546350"/>
          <p14:tracePt t="19152" x="9801225" y="2557463"/>
          <p14:tracePt t="19153" x="9794875" y="2563813"/>
          <p14:tracePt t="19155" x="9783763" y="2568575"/>
          <p14:tracePt t="19155" x="9772650" y="2579688"/>
          <p14:tracePt t="19156" x="9761538" y="2586038"/>
          <p14:tracePt t="19157" x="9750425" y="2597150"/>
          <p14:tracePt t="19158" x="9739313" y="2601913"/>
          <p14:tracePt t="19159" x="9728200" y="2614613"/>
          <p14:tracePt t="19161" x="9717088" y="2619375"/>
          <p14:tracePt t="19161" x="9705975" y="2625725"/>
          <p14:tracePt t="19162" x="9693275" y="2636838"/>
          <p14:tracePt t="19163" x="9682163" y="2641600"/>
          <p14:tracePt t="19164" x="9666288" y="2647950"/>
          <p14:tracePt t="19165" x="9655175" y="2659063"/>
          <p14:tracePt t="19166" x="9648825" y="2663825"/>
          <p14:tracePt t="19168" x="9631363" y="2670175"/>
          <p14:tracePt t="19168" x="9620250" y="2676525"/>
          <p14:tracePt t="19169" x="9609138" y="2681288"/>
          <p14:tracePt t="19170" x="9598025" y="2692400"/>
          <p14:tracePt t="19172" x="9586913" y="2698750"/>
          <p14:tracePt t="19172" x="9575800" y="2709863"/>
          <p14:tracePt t="19173" x="9564688" y="2714625"/>
          <p14:tracePt t="19174" x="9553575" y="2720975"/>
          <p14:tracePt t="19175" x="9542463" y="2725738"/>
          <p14:tracePt t="19176" x="9525000" y="2736850"/>
          <p14:tracePt t="19177" x="9520238" y="2743200"/>
          <p14:tracePt t="19178" x="9507538" y="2749550"/>
          <p14:tracePt t="19179" x="9496425" y="2754313"/>
          <p14:tracePt t="19180" x="9485313" y="2760663"/>
          <p14:tracePt t="19182" x="9474200" y="2765425"/>
          <p14:tracePt t="19182" x="9463088" y="2771775"/>
          <p14:tracePt t="19183" x="9451975" y="2776538"/>
          <p14:tracePt t="19184" x="9440863" y="2782888"/>
          <p14:tracePt t="19185" x="9429750" y="2787650"/>
          <p14:tracePt t="19186" x="9418638" y="2794000"/>
          <p14:tracePt t="19187" x="9407525" y="2798763"/>
          <p14:tracePt t="19188" x="9396413" y="2805113"/>
          <p14:tracePt t="19190" x="9385300" y="2809875"/>
          <p14:tracePt t="19190" x="9372600" y="2822575"/>
          <p14:tracePt t="19191" x="9361488" y="2822575"/>
          <p14:tracePt t="19192" x="9350375" y="2827338"/>
          <p14:tracePt t="19193" x="9339263" y="2838450"/>
          <p14:tracePt t="19195" x="9328150" y="2844800"/>
          <p14:tracePt t="19195" x="9317038" y="2849563"/>
          <p14:tracePt t="19196" x="9305925" y="2855913"/>
          <p14:tracePt t="19197" x="9294813" y="2860675"/>
          <p14:tracePt t="19198" x="9288463" y="2867025"/>
          <p14:tracePt t="19199" x="9272588" y="2867025"/>
          <p14:tracePt t="19200" x="9266238" y="2878138"/>
          <p14:tracePt t="19201" x="9255125" y="2878138"/>
          <p14:tracePt t="19203" x="9248775" y="2884488"/>
          <p14:tracePt t="19203" x="9232900" y="2889250"/>
          <p14:tracePt t="19204" x="9226550" y="2895600"/>
          <p14:tracePt t="19205" x="9215438" y="2900363"/>
          <p14:tracePt t="19207" x="9204325" y="2906713"/>
          <p14:tracePt t="19207" x="9193213" y="2911475"/>
          <p14:tracePt t="19208" x="9186863" y="2917825"/>
          <p14:tracePt t="19209" x="9175750" y="2917825"/>
          <p14:tracePt t="19210" x="9164638" y="2922588"/>
          <p14:tracePt t="19211" x="9159875" y="2928938"/>
          <p14:tracePt t="19212" x="9148763" y="2933700"/>
          <p14:tracePt t="19213" x="9142413" y="2933700"/>
          <p14:tracePt t="19214" x="9131300" y="2940050"/>
          <p14:tracePt t="19216" x="9120188" y="2944813"/>
          <p14:tracePt t="19217" x="9113838" y="2951163"/>
          <p14:tracePt t="19217" x="9102725" y="2957513"/>
          <p14:tracePt t="19218" x="9097963" y="2962275"/>
          <p14:tracePt t="19219" x="9086850" y="2962275"/>
          <p14:tracePt t="19220" x="9080500" y="2968625"/>
          <p14:tracePt t="19221" x="9075738" y="2973388"/>
          <p14:tracePt t="19223" x="9063038" y="2979738"/>
          <p14:tracePt t="19224" x="9058275" y="2984500"/>
          <p14:tracePt t="19224" x="9051925" y="2990850"/>
          <p14:tracePt t="19225" x="9040813" y="2990850"/>
          <p14:tracePt t="19226" x="9036050" y="2995613"/>
          <p14:tracePt t="19227" x="9029700" y="3001963"/>
          <p14:tracePt t="19228" x="9018588" y="3001963"/>
          <p14:tracePt t="19230" x="9018588" y="3006725"/>
          <p14:tracePt t="19230" x="9013825" y="3013075"/>
          <p14:tracePt t="19231" x="9007475" y="3013075"/>
          <p14:tracePt t="19232" x="9002713" y="3019425"/>
          <p14:tracePt t="19233" x="8996363" y="3024188"/>
          <p14:tracePt t="19234" x="8985250" y="3024188"/>
          <p14:tracePt t="19235" x="8985250" y="3030538"/>
          <p14:tracePt t="19237" x="8978900" y="3030538"/>
          <p14:tracePt t="19237" x="8974138" y="3030538"/>
          <p14:tracePt t="19238" x="8974138" y="3035300"/>
          <p14:tracePt t="19239" x="8967788" y="3035300"/>
          <p14:tracePt t="19240" x="8963025" y="3041650"/>
          <p14:tracePt t="19242" x="8956675" y="3046413"/>
          <p14:tracePt t="19244" x="8951913" y="3046413"/>
          <p14:tracePt t="19245" x="8945563" y="3052763"/>
          <p14:tracePt t="19247" x="8940800" y="3057525"/>
          <p14:tracePt t="19251" x="8934450" y="3057525"/>
          <p14:tracePt t="19254" x="8934450" y="3063875"/>
          <p14:tracePt t="19255" x="8928100" y="3063875"/>
          <p14:tracePt t="19259" x="8923338" y="3063875"/>
          <p14:tracePt t="19262" x="8916988" y="3068638"/>
          <p14:tracePt t="19265" x="8912225" y="3068638"/>
          <p14:tracePt t="19269" x="8905875" y="3074988"/>
          <p14:tracePt t="19272" x="8901113" y="3074988"/>
          <p14:tracePt t="19274" x="8901113" y="3079750"/>
          <p14:tracePt t="19276" x="8894763" y="3079750"/>
          <p14:tracePt t="19280" x="8890000" y="3086100"/>
          <p14:tracePt t="19284" x="8883650" y="3086100"/>
          <p14:tracePt t="19286" x="8878888" y="3092450"/>
          <p14:tracePt t="19287" x="8872538" y="3092450"/>
          <p14:tracePt t="19289" x="8872538" y="3097213"/>
          <p14:tracePt t="19291" x="8866188" y="3097213"/>
          <p14:tracePt t="19293" x="8861425" y="3097213"/>
          <p14:tracePt t="19294" x="8861425" y="3103563"/>
          <p14:tracePt t="19295" x="8855075" y="3103563"/>
          <p14:tracePt t="19298" x="8850313" y="3103563"/>
          <p14:tracePt t="19300" x="8843963" y="3108325"/>
          <p14:tracePt t="19301" x="8839200" y="3108325"/>
          <p14:tracePt t="19305" x="8832850" y="3108325"/>
          <p14:tracePt t="19307" x="8832850" y="3114675"/>
          <p14:tracePt t="19310" x="8828088" y="3114675"/>
          <p14:tracePt t="19314" x="8821738" y="3114675"/>
          <p14:tracePt t="19359" x="8821738" y="3108325"/>
          <p14:tracePt t="19361" x="8821738" y="3103563"/>
          <p14:tracePt t="19363" x="8828088" y="3103563"/>
          <p14:tracePt t="19365" x="8828088" y="3097213"/>
          <p14:tracePt t="19366" x="8828088" y="3092450"/>
          <p14:tracePt t="19367" x="8832850" y="3092450"/>
          <p14:tracePt t="19369" x="8832850" y="3086100"/>
          <p14:tracePt t="19369" x="8839200" y="3079750"/>
          <p14:tracePt t="19372" x="8843963" y="3074988"/>
          <p14:tracePt t="19372" x="8843963" y="3068638"/>
          <p14:tracePt t="19373" x="8850313" y="3063875"/>
          <p14:tracePt t="19374" x="8855075" y="3063875"/>
          <p14:tracePt t="19376" x="8855075" y="3052763"/>
          <p14:tracePt t="19376" x="8861425" y="3046413"/>
          <p14:tracePt t="19377" x="8866188" y="3046413"/>
          <p14:tracePt t="19378" x="8866188" y="3041650"/>
          <p14:tracePt t="19379" x="8872538" y="3030538"/>
          <p14:tracePt t="19380" x="8878888" y="3030538"/>
          <p14:tracePt t="19381" x="8883650" y="3019425"/>
          <p14:tracePt t="19383" x="8890000" y="3013075"/>
          <p14:tracePt t="19383" x="8890000" y="3006725"/>
          <p14:tracePt t="19384" x="8894763" y="3001963"/>
          <p14:tracePt t="19385" x="8901113" y="2995613"/>
          <p14:tracePt t="19386" x="8905875" y="2990850"/>
          <p14:tracePt t="19387" x="8912225" y="2984500"/>
          <p14:tracePt t="19388" x="8916988" y="2979738"/>
          <p14:tracePt t="19389" x="8916988" y="2973388"/>
          <p14:tracePt t="19390" x="8923338" y="2968625"/>
          <p14:tracePt t="19391" x="8928100" y="2962275"/>
          <p14:tracePt t="19392" x="8934450" y="2957513"/>
          <p14:tracePt t="19394" x="8940800" y="2951163"/>
          <p14:tracePt t="19394" x="8945563" y="2944813"/>
          <p14:tracePt t="19395" x="8951913" y="2940050"/>
          <p14:tracePt t="19396" x="8963025" y="2928938"/>
          <p14:tracePt t="19397" x="8967788" y="2922588"/>
          <p14:tracePt t="19398" x="8974138" y="2917825"/>
          <p14:tracePt t="19399" x="8978900" y="2911475"/>
          <p14:tracePt t="19400" x="8985250" y="2900363"/>
          <p14:tracePt t="19401" x="8996363" y="2895600"/>
          <p14:tracePt t="19403" x="9002713" y="2889250"/>
          <p14:tracePt t="19403" x="9007475" y="2884488"/>
          <p14:tracePt t="19404" x="9018588" y="2871788"/>
          <p14:tracePt t="19405" x="9024938" y="2867025"/>
          <p14:tracePt t="19406" x="9036050" y="2855913"/>
          <p14:tracePt t="19407" x="9040813" y="2849563"/>
          <p14:tracePt t="19408" x="9047163" y="2844800"/>
          <p14:tracePt t="19409" x="9063038" y="2833688"/>
          <p14:tracePt t="19411" x="9069388" y="2827338"/>
          <p14:tracePt t="19411" x="9075738" y="2822575"/>
          <p14:tracePt t="19412" x="9086850" y="2809875"/>
          <p14:tracePt t="19413" x="9097963" y="2805113"/>
          <p14:tracePt t="19414" x="9102725" y="2794000"/>
          <p14:tracePt t="19415" x="9113838" y="2787650"/>
          <p14:tracePt t="19416" x="9124950" y="2782888"/>
          <p14:tracePt t="19417" x="9137650" y="2771775"/>
          <p14:tracePt t="19418" x="9142413" y="2765425"/>
          <p14:tracePt t="19419" x="9153525" y="2754313"/>
          <p14:tracePt t="19420" x="9159875" y="2749550"/>
          <p14:tracePt t="19421" x="9175750" y="2736850"/>
          <p14:tracePt t="19422" x="9182100" y="2732088"/>
          <p14:tracePt t="19423" x="9193213" y="2725738"/>
          <p14:tracePt t="19424" x="9204325" y="2714625"/>
          <p14:tracePt t="19425" x="9210675" y="2709863"/>
          <p14:tracePt t="19426" x="9221788" y="2703513"/>
          <p14:tracePt t="19428" x="9232900" y="2692400"/>
          <p14:tracePt t="19428" x="9244013" y="2687638"/>
          <p14:tracePt t="19429" x="9255125" y="2676525"/>
          <p14:tracePt t="19430" x="9266238" y="2670175"/>
          <p14:tracePt t="19431" x="9277350" y="2659063"/>
          <p14:tracePt t="19432" x="9288463" y="2647950"/>
          <p14:tracePt t="19433" x="9299575" y="2641600"/>
          <p14:tracePt t="19434" x="9317038" y="2630488"/>
          <p14:tracePt t="19435" x="9328150" y="2619375"/>
          <p14:tracePt t="19436" x="9339263" y="2614613"/>
          <p14:tracePt t="19437" x="9350375" y="2601913"/>
          <p14:tracePt t="19438" x="9361488" y="2597150"/>
          <p14:tracePt t="19439" x="9372600" y="2586038"/>
          <p14:tracePt t="19440" x="9385300" y="2579688"/>
          <p14:tracePt t="19441" x="9401175" y="2568575"/>
          <p14:tracePt t="19442" x="9412288" y="2557463"/>
          <p14:tracePt t="19443" x="9429750" y="2546350"/>
          <p14:tracePt t="19444" x="9440863" y="2541588"/>
          <p14:tracePt t="19446" x="9451975" y="2528888"/>
          <p14:tracePt t="19446" x="9469438" y="2517775"/>
          <p14:tracePt t="19447" x="9480550" y="2513013"/>
          <p14:tracePt t="19449" x="9496425" y="2501900"/>
          <p14:tracePt t="19449" x="9507538" y="2490788"/>
          <p14:tracePt t="19450" x="9520238" y="2484438"/>
          <p14:tracePt t="19451" x="9536113" y="2473325"/>
          <p14:tracePt t="19452" x="9547225" y="2462213"/>
          <p14:tracePt t="19453" x="9558338" y="2455863"/>
          <p14:tracePt t="19454" x="9575800" y="2439988"/>
          <p14:tracePt t="19455" x="9593263" y="2433638"/>
          <p14:tracePt t="19456" x="9604375" y="2422525"/>
          <p14:tracePt t="19457" x="9615488" y="2417763"/>
          <p14:tracePt t="19459" x="9631363" y="2406650"/>
          <p14:tracePt t="19459" x="9648825" y="2393950"/>
          <p14:tracePt t="19460" x="9659938" y="2382838"/>
          <p14:tracePt t="19461" x="9671050" y="2378075"/>
          <p14:tracePt t="19462" x="9688513" y="2366963"/>
          <p14:tracePt t="19464" x="9699625" y="2355850"/>
          <p14:tracePt t="19464" x="9710738" y="2349500"/>
          <p14:tracePt t="19466" x="9721850" y="2338388"/>
          <p14:tracePt t="19467" x="9732963" y="2333625"/>
          <p14:tracePt t="19467" x="9750425" y="2320925"/>
          <p14:tracePt t="19468" x="9761538" y="2316163"/>
          <p14:tracePt t="19469" x="9772650" y="2305050"/>
          <p14:tracePt t="19470" x="9790113" y="2298700"/>
          <p14:tracePt t="19471" x="9801225" y="2287588"/>
          <p14:tracePt t="19473" x="9817100" y="2282825"/>
          <p14:tracePt t="19474" x="9828213" y="2271713"/>
          <p14:tracePt t="19474" x="9834563" y="2265363"/>
          <p14:tracePt t="19475" x="9845675" y="2254250"/>
          <p14:tracePt t="19476" x="9856788" y="2247900"/>
          <p14:tracePt t="19477" x="9874250" y="2236788"/>
          <p14:tracePt t="19478" x="9879013" y="2232025"/>
          <p14:tracePt t="19480" x="9890125" y="2225675"/>
          <p14:tracePt t="19481" x="9902825" y="2220913"/>
          <p14:tracePt t="19481" x="9913938" y="2209800"/>
          <p14:tracePt t="19482" x="9925050" y="2203450"/>
          <p14:tracePt t="19483" x="9936163" y="2198688"/>
          <p14:tracePt t="19484" x="9940925" y="2185988"/>
          <p14:tracePt t="19485" x="9952038" y="2181225"/>
          <p14:tracePt t="19487" x="9964738" y="2174875"/>
          <p14:tracePt t="19488" x="9975850" y="2170113"/>
          <p14:tracePt t="19488" x="9980613" y="2163763"/>
          <p14:tracePt t="19489" x="9986963" y="2159000"/>
          <p14:tracePt t="19490" x="10002838" y="2147888"/>
          <p14:tracePt t="19491" x="10009188" y="2141538"/>
          <p14:tracePt t="19492" x="10013950" y="2136775"/>
          <p14:tracePt t="19494" x="10020300" y="2130425"/>
          <p14:tracePt t="19495" x="10031413" y="2124075"/>
          <p14:tracePt t="19495" x="10037763" y="2119313"/>
          <p14:tracePt t="19496" x="10048875" y="2112963"/>
          <p14:tracePt t="19498" x="10053638" y="2101850"/>
          <p14:tracePt t="19498" x="10059988" y="2097088"/>
          <p14:tracePt t="19499" x="10071100" y="2090738"/>
          <p14:tracePt t="19501" x="10075863" y="2085975"/>
          <p14:tracePt t="19501" x="10082213" y="2079625"/>
          <p14:tracePt t="19502" x="10088563" y="2074863"/>
          <p14:tracePt t="19503" x="10093325" y="2068513"/>
          <p14:tracePt t="19504" x="10099675" y="2063750"/>
          <p14:tracePt t="19505" x="10104438" y="2057400"/>
          <p14:tracePt t="19506" x="10110788" y="2051050"/>
          <p14:tracePt t="19507" x="10115550" y="2051050"/>
          <p14:tracePt t="19508" x="10121900" y="2039938"/>
          <p14:tracePt t="19511" x="10126663" y="2035175"/>
          <p14:tracePt t="19511" x="10133013" y="2028825"/>
          <p14:tracePt t="19512" x="10133013" y="2024063"/>
          <p14:tracePt t="19513" x="10137775" y="2024063"/>
          <p14:tracePt t="19514" x="10144125" y="2017713"/>
          <p14:tracePt t="19516" x="10150475" y="2012950"/>
          <p14:tracePt t="19518" x="10155238" y="2006600"/>
          <p14:tracePt t="19518" x="10155238" y="2001838"/>
          <p14:tracePt t="19519" x="10161588" y="2001838"/>
          <p14:tracePt t="19520" x="10161588" y="1995488"/>
          <p14:tracePt t="19522" x="10166350" y="1990725"/>
          <p14:tracePt t="19523" x="10166350" y="1984375"/>
          <p14:tracePt t="19524" x="10172700" y="1984375"/>
          <p14:tracePt t="19527" x="10172700" y="1978025"/>
          <p14:tracePt t="19528" x="10177463" y="1973263"/>
          <p14:tracePt t="19529" x="10183813" y="1966913"/>
          <p14:tracePt t="19530" x="10183813" y="1962150"/>
          <p14:tracePt t="19532" x="10188575" y="1962150"/>
          <p14:tracePt t="19532" x="10188575" y="1955800"/>
          <p14:tracePt t="19535" x="10194925" y="1955800"/>
          <p14:tracePt t="19536" x="10194925" y="1951038"/>
          <p14:tracePt t="19536" x="10199688" y="1944688"/>
          <p14:tracePt t="19539" x="10199688" y="1939925"/>
          <p14:tracePt t="19539" x="10206038" y="1939925"/>
          <p14:tracePt t="19541" x="10206038" y="1933575"/>
          <p14:tracePt t="19541" x="10210800" y="1928813"/>
          <p14:tracePt t="19543" x="10217150" y="1922463"/>
          <p14:tracePt t="19544" x="10223500" y="1922463"/>
          <p14:tracePt t="19545" x="10223500" y="1916113"/>
          <p14:tracePt t="19548" x="10228263" y="1911350"/>
          <p14:tracePt t="19549" x="10234613" y="1911350"/>
          <p14:tracePt t="19550" x="10234613" y="1905000"/>
          <p14:tracePt t="19551" x="10239375" y="1905000"/>
          <p14:tracePt t="19552" x="10239375" y="1900238"/>
          <p14:tracePt t="19553" x="10245725" y="1893888"/>
          <p14:tracePt t="19556" x="10250488" y="1893888"/>
          <p14:tracePt t="19556" x="10250488" y="1889125"/>
          <p14:tracePt t="19557" x="10256838" y="1889125"/>
          <p14:tracePt t="19560" x="10261600" y="1882775"/>
          <p14:tracePt t="19563" x="10267950" y="1878013"/>
          <p14:tracePt t="19564" x="10267950" y="1871663"/>
          <p14:tracePt t="19567" x="10272713" y="1871663"/>
          <p14:tracePt t="19568" x="10279063" y="1866900"/>
          <p14:tracePt t="19571" x="10279063" y="1860550"/>
          <p14:tracePt t="19573" x="10285413" y="1860550"/>
          <p14:tracePt t="19576" x="10290175" y="1855788"/>
          <p14:tracePt t="19647" x="10290175" y="1860550"/>
          <p14:tracePt t="19653" x="10285413" y="1860550"/>
          <p14:tracePt t="19656" x="10285413" y="1866900"/>
          <p14:tracePt t="19657" x="10279063" y="1866900"/>
          <p14:tracePt t="19660" x="10279063" y="1871663"/>
          <p14:tracePt t="19663" x="10272713" y="1878013"/>
          <p14:tracePt t="19666" x="10267950" y="1878013"/>
          <p14:tracePt t="19668" x="10261600" y="1882775"/>
          <p14:tracePt t="19670" x="10256838" y="1882775"/>
          <p14:tracePt t="19671" x="10250488" y="1889125"/>
          <p14:tracePt t="19673" x="10245725" y="1889125"/>
          <p14:tracePt t="19675" x="10245725" y="1893888"/>
          <p14:tracePt t="19675" x="10245725" y="1900238"/>
          <p14:tracePt t="19676" x="10239375" y="1900238"/>
          <p14:tracePt t="19678" x="10234613" y="1905000"/>
          <p14:tracePt t="19679" x="10228263" y="1905000"/>
          <p14:tracePt t="19680" x="10228263" y="1911350"/>
          <p14:tracePt t="19681" x="10223500" y="1911350"/>
          <p14:tracePt t="19683" x="10217150" y="1911350"/>
          <p14:tracePt t="19683" x="10210800" y="1916113"/>
          <p14:tracePt t="19685" x="10206038" y="1922463"/>
          <p14:tracePt t="19686" x="10199688" y="1928813"/>
          <p14:tracePt t="19689" x="10194925" y="1933575"/>
          <p14:tracePt t="19689" x="10188575" y="1939925"/>
          <p14:tracePt t="19691" x="10183813" y="1944688"/>
          <p14:tracePt t="19692" x="10177463" y="1944688"/>
          <p14:tracePt t="19693" x="10172700" y="1951038"/>
          <p14:tracePt t="19694" x="10166350" y="1951038"/>
          <p14:tracePt t="19695" x="10166350" y="1955800"/>
          <p14:tracePt t="19696" x="10161588" y="1962150"/>
          <p14:tracePt t="19697" x="10155238" y="1962150"/>
          <p14:tracePt t="19698" x="10155238" y="1966913"/>
          <p14:tracePt t="19699" x="10150475" y="1973263"/>
          <p14:tracePt t="19700" x="10137775" y="1973263"/>
          <p14:tracePt t="19701" x="10137775" y="1978025"/>
          <p14:tracePt t="19703" x="10133013" y="1984375"/>
          <p14:tracePt t="19703" x="10126663" y="1984375"/>
          <p14:tracePt t="19704" x="10121900" y="1990725"/>
          <p14:tracePt t="19706" x="10115550" y="1995488"/>
          <p14:tracePt t="19707" x="10110788" y="1995488"/>
          <p14:tracePt t="19709" x="10104438" y="2001838"/>
          <p14:tracePt t="19710" x="10099675" y="2006600"/>
          <p14:tracePt t="19711" x="10093325" y="2012950"/>
          <p14:tracePt t="19714" x="10088563" y="2017713"/>
          <p14:tracePt t="19714" x="10082213" y="2024063"/>
          <p14:tracePt t="19716" x="10075863" y="2028825"/>
          <p14:tracePt t="19717" x="10071100" y="2028825"/>
          <p14:tracePt t="19719" x="10071100" y="2035175"/>
          <p14:tracePt t="19719" x="10064750" y="2035175"/>
          <p14:tracePt t="19720" x="10059988" y="2035175"/>
          <p14:tracePt t="19721" x="10053638" y="2039938"/>
          <p14:tracePt t="19723" x="10053638" y="2046288"/>
          <p14:tracePt t="19724" x="10048875" y="2046288"/>
          <p14:tracePt t="19724" x="10042525" y="2051050"/>
          <p14:tracePt t="19726" x="10037763" y="2057400"/>
          <p14:tracePt t="19727" x="10031413" y="2057400"/>
          <p14:tracePt t="19728" x="10026650" y="2063750"/>
          <p14:tracePt t="19730" x="10020300" y="2063750"/>
          <p14:tracePt t="19731" x="10013950" y="2068513"/>
          <p14:tracePt t="19734" x="10009188" y="2074863"/>
          <p14:tracePt t="19734" x="10002838" y="2074863"/>
          <p14:tracePt t="19735" x="9998075" y="2079625"/>
          <p14:tracePt t="19737" x="9991725" y="2085975"/>
          <p14:tracePt t="19738" x="9986963" y="2085975"/>
          <p14:tracePt t="19739" x="9986963" y="2090738"/>
          <p14:tracePt t="19740" x="9980613" y="2090738"/>
          <p14:tracePt t="19741" x="9975850" y="2097088"/>
          <p14:tracePt t="19742" x="9969500" y="2097088"/>
          <p14:tracePt t="19744" x="9958388" y="2101850"/>
          <p14:tracePt t="19747" x="9952038" y="2108200"/>
          <p14:tracePt t="19747" x="9947275" y="2108200"/>
          <p14:tracePt t="19748" x="9940925" y="2112963"/>
          <p14:tracePt t="19749" x="9936163" y="2119313"/>
          <p14:tracePt t="19751" x="9929813" y="2124075"/>
          <p14:tracePt t="19752" x="9925050" y="2124075"/>
          <p14:tracePt t="19753" x="9918700" y="2130425"/>
          <p14:tracePt t="19754" x="9913938" y="2136775"/>
          <p14:tracePt t="19756" x="9907588" y="2136775"/>
          <p14:tracePt t="19756" x="9902825" y="2141538"/>
          <p14:tracePt t="19758" x="9896475" y="2147888"/>
          <p14:tracePt t="19759" x="9890125" y="2152650"/>
          <p14:tracePt t="19760" x="9885363" y="2152650"/>
          <p14:tracePt t="19761" x="9879013" y="2159000"/>
          <p14:tracePt t="19762" x="9874250" y="2159000"/>
          <p14:tracePt t="19763" x="9867900" y="2163763"/>
          <p14:tracePt t="19764" x="9863138" y="2163763"/>
          <p14:tracePt t="19765" x="9852025" y="2170113"/>
          <p14:tracePt t="19766" x="9845675" y="2170113"/>
          <p14:tracePt t="19767" x="9840913" y="2174875"/>
          <p14:tracePt t="19768" x="9834563" y="2181225"/>
          <p14:tracePt t="19769" x="9828213" y="2181225"/>
          <p14:tracePt t="19770" x="9828213" y="2185988"/>
          <p14:tracePt t="19772" x="9823450" y="2185988"/>
          <p14:tracePt t="19772" x="9812338" y="2192338"/>
          <p14:tracePt t="19773" x="9805988" y="2198688"/>
          <p14:tracePt t="19774" x="9801225" y="2198688"/>
          <p14:tracePt t="19775" x="9794875" y="2203450"/>
          <p14:tracePt t="19776" x="9790113" y="2203450"/>
          <p14:tracePt t="19777" x="9783763" y="2209800"/>
          <p14:tracePt t="19779" x="9779000" y="2214563"/>
          <p14:tracePt t="19779" x="9767888" y="2214563"/>
          <p14:tracePt t="19780" x="9761538" y="2220913"/>
          <p14:tracePt t="19781" x="9755188" y="2225675"/>
          <p14:tracePt t="19782" x="9750425" y="2225675"/>
          <p14:tracePt t="19783" x="9744075" y="2232025"/>
          <p14:tracePt t="19784" x="9739313" y="2236788"/>
          <p14:tracePt t="19785" x="9732963" y="2236788"/>
          <p14:tracePt t="19786" x="9721850" y="2243138"/>
          <p14:tracePt t="19787" x="9717088" y="2247900"/>
          <p14:tracePt t="19788" x="9710738" y="2247900"/>
          <p14:tracePt t="19789" x="9705975" y="2254250"/>
          <p14:tracePt t="19790" x="9699625" y="2254250"/>
          <p14:tracePt t="19791" x="9688513" y="2259013"/>
          <p14:tracePt t="19793" x="9682163" y="2265363"/>
          <p14:tracePt t="19793" x="9677400" y="2271713"/>
          <p14:tracePt t="19794" x="9671050" y="2271713"/>
          <p14:tracePt t="19795" x="9659938" y="2276475"/>
          <p14:tracePt t="19796" x="9655175" y="2282825"/>
          <p14:tracePt t="19797" x="9648825" y="2282825"/>
          <p14:tracePt t="19798" x="9644063" y="2287588"/>
          <p14:tracePt t="19799" x="9631363" y="2293938"/>
          <p14:tracePt t="19800" x="9626600" y="2293938"/>
          <p14:tracePt t="19801" x="9620250" y="2298700"/>
          <p14:tracePt t="19802" x="9615488" y="2305050"/>
          <p14:tracePt t="19803" x="9609138" y="2305050"/>
          <p14:tracePt t="19804" x="9598025" y="2309813"/>
          <p14:tracePt t="19805" x="9593263" y="2316163"/>
          <p14:tracePt t="19807" x="9586913" y="2316163"/>
          <p14:tracePt t="19807" x="9582150" y="2320925"/>
          <p14:tracePt t="19808" x="9575800" y="2327275"/>
          <p14:tracePt t="19809" x="9564688" y="2333625"/>
          <p14:tracePt t="19810" x="9558338" y="2333625"/>
          <p14:tracePt t="19811" x="9553575" y="2338388"/>
          <p14:tracePt t="19812" x="9542463" y="2344738"/>
          <p14:tracePt t="19813" x="9536113" y="2349500"/>
          <p14:tracePt t="19814" x="9525000" y="2349500"/>
          <p14:tracePt t="19815" x="9520238" y="2355850"/>
          <p14:tracePt t="19816" x="9513888" y="2355850"/>
          <p14:tracePt t="19817" x="9507538" y="2360613"/>
          <p14:tracePt t="19818" x="9502775" y="2366963"/>
          <p14:tracePt t="19820" x="9491663" y="2366963"/>
          <p14:tracePt t="19821" x="9485313" y="2371725"/>
          <p14:tracePt t="19821" x="9480550" y="2371725"/>
          <p14:tracePt t="19822" x="9474200" y="2378075"/>
          <p14:tracePt t="19823" x="9469438" y="2378075"/>
          <p14:tracePt t="19824" x="9463088" y="2382838"/>
          <p14:tracePt t="19825" x="9458325" y="2389188"/>
          <p14:tracePt t="19827" x="9451975" y="2389188"/>
          <p14:tracePt t="19827" x="9445625" y="2389188"/>
          <p14:tracePt t="19828" x="9440863" y="2393950"/>
          <p14:tracePt t="19829" x="9434513" y="2400300"/>
          <p14:tracePt t="19830" x="9429750" y="2400300"/>
          <p14:tracePt t="19831" x="9423400" y="2406650"/>
          <p14:tracePt t="19832" x="9418638" y="2406650"/>
          <p14:tracePt t="19834" x="9412288" y="2411413"/>
          <p14:tracePt t="19834" x="9407525" y="2411413"/>
          <p14:tracePt t="19835" x="9401175" y="2417763"/>
          <p14:tracePt t="19836" x="9396413" y="2417763"/>
          <p14:tracePt t="19837" x="9390063" y="2422525"/>
          <p14:tracePt t="19838" x="9385300" y="2422525"/>
          <p14:tracePt t="19839" x="9378950" y="2428875"/>
          <p14:tracePt t="19842" x="9372600" y="2433638"/>
          <p14:tracePt t="19842" x="9367838" y="2433638"/>
          <p14:tracePt t="19843" x="9361488" y="2433638"/>
          <p14:tracePt t="19845" x="9356725" y="2439988"/>
          <p14:tracePt t="19845" x="9356725" y="2444750"/>
          <p14:tracePt t="19846" x="9350375" y="2444750"/>
          <p14:tracePt t="19848" x="9345613" y="2451100"/>
          <p14:tracePt t="19848" x="9339263" y="2451100"/>
          <p14:tracePt t="19849" x="9334500" y="2455863"/>
          <p14:tracePt t="19852" x="9328150" y="2462213"/>
          <p14:tracePt t="19852" x="9323388" y="2462213"/>
          <p14:tracePt t="19855" x="9317038" y="2466975"/>
          <p14:tracePt t="19856" x="9310688" y="2466975"/>
          <p14:tracePt t="19856" x="9305925" y="2473325"/>
          <p14:tracePt t="19857" x="9299575" y="2479675"/>
          <p14:tracePt t="19859" x="9294813" y="2484438"/>
          <p14:tracePt t="19860" x="9288463" y="2484438"/>
          <p14:tracePt t="19862" x="9283700" y="2490788"/>
          <p14:tracePt t="19863" x="9277350" y="2495550"/>
          <p14:tracePt t="19864" x="9272588" y="2495550"/>
          <p14:tracePt t="19865" x="9266238" y="2501900"/>
          <p14:tracePt t="19866" x="9261475" y="2501900"/>
          <p14:tracePt t="19867" x="9261475" y="2506663"/>
          <p14:tracePt t="19869" x="9255125" y="2506663"/>
          <p14:tracePt t="19869" x="9248775" y="2513013"/>
          <p14:tracePt t="19870" x="9244013" y="2517775"/>
          <p14:tracePt t="19871" x="9237663" y="2517775"/>
          <p14:tracePt t="19872" x="9232900" y="2524125"/>
          <p14:tracePt t="19873" x="9232900" y="2528888"/>
          <p14:tracePt t="19874" x="9226550" y="2528888"/>
          <p14:tracePt t="19876" x="9221788" y="2535238"/>
          <p14:tracePt t="19877" x="9215438" y="2541588"/>
          <p14:tracePt t="19879" x="9210675" y="2541588"/>
          <p14:tracePt t="19879" x="9204325" y="2546350"/>
          <p14:tracePt t="19880" x="9199563" y="2552700"/>
          <p14:tracePt t="19881" x="9193213" y="2552700"/>
          <p14:tracePt t="19882" x="9193213" y="2557463"/>
          <p14:tracePt t="19883" x="9186863" y="2557463"/>
          <p14:tracePt t="19884" x="9182100" y="2563813"/>
          <p14:tracePt t="19885" x="9182100" y="2568575"/>
          <p14:tracePt t="19886" x="9175750" y="2568575"/>
          <p14:tracePt t="19887" x="9170988" y="2574925"/>
          <p14:tracePt t="19888" x="9164638" y="2574925"/>
          <p14:tracePt t="19889" x="9159875" y="2579688"/>
          <p14:tracePt t="19890" x="9159875" y="2586038"/>
          <p14:tracePt t="19891" x="9153525" y="2586038"/>
          <p14:tracePt t="19892" x="9148763" y="2590800"/>
          <p14:tracePt t="19893" x="9142413" y="2597150"/>
          <p14:tracePt t="19895" x="9137650" y="2601913"/>
          <p14:tracePt t="19896" x="9131300" y="2601913"/>
          <p14:tracePt t="19898" x="9124950" y="2608263"/>
          <p14:tracePt t="19898" x="9120188" y="2614613"/>
          <p14:tracePt t="19901" x="9113838" y="2619375"/>
          <p14:tracePt t="19901" x="9109075" y="2625725"/>
          <p14:tracePt t="19902" x="9102725" y="2625725"/>
          <p14:tracePt t="19904" x="9102725" y="2630488"/>
          <p14:tracePt t="19904" x="9097963" y="2630488"/>
          <p14:tracePt t="19905" x="9091613" y="2636838"/>
          <p14:tracePt t="19906" x="9086850" y="2641600"/>
          <p14:tracePt t="19909" x="9080500" y="2641600"/>
          <p14:tracePt t="19909" x="9075738" y="2647950"/>
          <p14:tracePt t="19911" x="9069388" y="2652713"/>
          <p14:tracePt t="19912" x="9069388" y="2659063"/>
          <p14:tracePt t="19913" x="9063038" y="2659063"/>
          <p14:tracePt t="19915" x="9058275" y="2659063"/>
          <p14:tracePt t="19915" x="9058275" y="2663825"/>
          <p14:tracePt t="19916" x="9051925" y="2663825"/>
          <p14:tracePt t="19917" x="9051925" y="2670175"/>
          <p14:tracePt t="19918" x="9047163" y="2670175"/>
          <p14:tracePt t="19919" x="9047163" y="2676525"/>
          <p14:tracePt t="19920" x="9040813" y="2676525"/>
          <p14:tracePt t="19923" x="9036050" y="2681288"/>
          <p14:tracePt t="19923" x="9036050" y="2687638"/>
          <p14:tracePt t="19924" x="9029700" y="2687638"/>
          <p14:tracePt t="19926" x="9024938" y="2692400"/>
          <p14:tracePt t="19927" x="9024938" y="2698750"/>
          <p14:tracePt t="19928" x="9018588" y="2698750"/>
          <p14:tracePt t="19929" x="9018588" y="2703513"/>
          <p14:tracePt t="19930" x="9013825" y="2703513"/>
          <p14:tracePt t="19933" x="9007475" y="2709863"/>
          <p14:tracePt t="19934" x="9007475" y="2714625"/>
          <p14:tracePt t="19935" x="9002713" y="2714625"/>
          <p14:tracePt t="19938" x="8996363" y="2720975"/>
          <p14:tracePt t="19939" x="8996363" y="2725738"/>
          <p14:tracePt t="19940" x="8990013" y="2725738"/>
          <p14:tracePt t="19941" x="8985250" y="2732088"/>
          <p14:tracePt t="19943" x="8985250" y="2736850"/>
          <p14:tracePt t="19944" x="8978900" y="2736850"/>
          <p14:tracePt t="19946" x="8978900" y="2743200"/>
          <p14:tracePt t="19946" x="8974138" y="2743200"/>
          <p14:tracePt t="19947" x="8974138" y="2749550"/>
          <p14:tracePt t="19948" x="8967788" y="2749550"/>
          <p14:tracePt t="19949" x="8967788" y="2754313"/>
          <p14:tracePt t="19951" x="8963025" y="2754313"/>
          <p14:tracePt t="19951" x="8963025" y="2760663"/>
          <p14:tracePt t="19952" x="8956675" y="2760663"/>
          <p14:tracePt t="19953" x="8956675" y="2765425"/>
          <p14:tracePt t="19954" x="8951913" y="2771775"/>
          <p14:tracePt t="19955" x="8945563" y="2771775"/>
          <p14:tracePt t="19956" x="8945563" y="2776538"/>
          <p14:tracePt t="19957" x="8940800" y="2776538"/>
          <p14:tracePt t="19959" x="8940800" y="2782888"/>
          <p14:tracePt t="19960" x="8934450" y="2782888"/>
          <p14:tracePt t="19960" x="8934450" y="2787650"/>
          <p14:tracePt t="19961" x="8928100" y="2787650"/>
          <p14:tracePt t="19962" x="8923338" y="2794000"/>
          <p14:tracePt t="19963" x="8923338" y="2798763"/>
          <p14:tracePt t="19964" x="8916988" y="2798763"/>
          <p14:tracePt t="19966" x="8912225" y="2805113"/>
          <p14:tracePt t="19967" x="8912225" y="2809875"/>
          <p14:tracePt t="19968" x="8905875" y="2809875"/>
          <p14:tracePt t="19968" x="8905875" y="2816225"/>
          <p14:tracePt t="19969" x="8901113" y="2822575"/>
          <p14:tracePt t="19970" x="8894763" y="2822575"/>
          <p14:tracePt t="19971" x="8894763" y="2827338"/>
          <p14:tracePt t="19973" x="8890000" y="2827338"/>
          <p14:tracePt t="19974" x="8890000" y="2833688"/>
          <p14:tracePt t="19974" x="8883650" y="2838450"/>
          <p14:tracePt t="19975" x="8878888" y="2844800"/>
          <p14:tracePt t="19976" x="8872538" y="2844800"/>
          <p14:tracePt t="19977" x="8872538" y="2849563"/>
          <p14:tracePt t="19978" x="8866188" y="2849563"/>
          <p14:tracePt t="19980" x="8866188" y="2855913"/>
          <p14:tracePt t="19980" x="8861425" y="2855913"/>
          <p14:tracePt t="19981" x="8855075" y="2860675"/>
          <p14:tracePt t="19984" x="8850313" y="2867025"/>
          <p14:tracePt t="19985" x="8843963" y="2867025"/>
          <p14:tracePt t="19985" x="8839200" y="2871788"/>
          <p14:tracePt t="19987" x="8832850" y="2878138"/>
          <p14:tracePt t="19990" x="8828088" y="2884488"/>
          <p14:tracePt t="19991" x="8821738" y="2889250"/>
          <p14:tracePt t="19994" x="8816975" y="2895600"/>
          <p14:tracePt t="19995" x="8810625" y="2895600"/>
          <p14:tracePt t="19996" x="8810625" y="2900363"/>
          <p14:tracePt t="19999" x="8804275" y="2900363"/>
          <p14:tracePt t="19999" x="8799513" y="2900363"/>
          <p14:tracePt t="20001" x="8799513" y="2906713"/>
          <p14:tracePt t="20004" x="8793163" y="2911475"/>
          <p14:tracePt t="20008" x="8793163" y="2917825"/>
          <p14:tracePt t="20009" x="8788400" y="2917825"/>
          <p14:tracePt t="20227" x="8788400" y="2911475"/>
          <p14:tracePt t="20241" x="8788400" y="2906713"/>
          <p14:tracePt t="20319" x="8788400" y="2911475"/>
          <p14:tracePt t="20349" x="8788400" y="2917825"/>
          <p14:tracePt t="20354" x="8782050" y="2917825"/>
          <p14:tracePt t="20358" x="8777288" y="2917825"/>
          <p14:tracePt t="20359" x="8777288" y="2922588"/>
          <p14:tracePt t="20362" x="8770938" y="2922588"/>
          <p14:tracePt t="20365" x="8766175" y="2922588"/>
          <p14:tracePt t="20366" x="8766175" y="2928938"/>
          <p14:tracePt t="20369" x="8759825" y="2928938"/>
          <p14:tracePt t="20370" x="8759825" y="2933700"/>
          <p14:tracePt t="20372" x="8755063" y="2933700"/>
          <p14:tracePt t="20376" x="8748713" y="2940050"/>
          <p14:tracePt t="20379" x="8742363" y="2944813"/>
          <p14:tracePt t="20382" x="8737600" y="2951163"/>
          <p14:tracePt t="20383" x="8731250" y="2951163"/>
          <p14:tracePt t="20387" x="8731250" y="2957513"/>
          <p14:tracePt t="20387" x="8726488" y="2957513"/>
          <p14:tracePt t="20390" x="8720138" y="2962275"/>
          <p14:tracePt t="20394" x="8715375" y="2962275"/>
          <p14:tracePt t="20395" x="8715375" y="2968625"/>
          <p14:tracePt t="20397" x="8709025" y="2968625"/>
          <p14:tracePt t="20400" x="8704263" y="2973388"/>
          <p14:tracePt t="20404" x="8697913" y="2979738"/>
          <p14:tracePt t="20408" x="8697913" y="2984500"/>
          <p14:tracePt t="20408" x="8693150" y="2984500"/>
          <p14:tracePt t="20414" x="8693150" y="2990850"/>
          <p14:tracePt t="20418" x="8686800" y="2990850"/>
          <p14:tracePt t="20540" x="8682038" y="2990850"/>
          <p14:tracePt t="20544" x="8675688" y="2990850"/>
          <p14:tracePt t="20545" x="8669338" y="2990850"/>
          <p14:tracePt t="20547" x="8669338" y="2995613"/>
          <p14:tracePt t="20548" x="8664575" y="2995613"/>
          <p14:tracePt t="20552" x="8658225" y="2995613"/>
          <p14:tracePt t="20555" x="8653463" y="2995613"/>
          <p14:tracePt t="20559" x="8647113" y="2995613"/>
          <p14:tracePt t="20793" x="8647113" y="2990850"/>
          <p14:tracePt t="20805" x="8647113" y="2984500"/>
          <p14:tracePt t="20811" x="8647113" y="2979738"/>
          <p14:tracePt t="20816" x="8653463" y="2979738"/>
          <p14:tracePt t="20817" x="8653463" y="2973388"/>
          <p14:tracePt t="20823" x="8653463" y="2968625"/>
          <p14:tracePt t="20826" x="8658225" y="2968625"/>
          <p14:tracePt t="20827" x="8658225" y="2962275"/>
          <p14:tracePt t="20828" x="8664575" y="2962275"/>
          <p14:tracePt t="20830" x="8664575" y="2957513"/>
          <p14:tracePt t="20832" x="8669338" y="2957513"/>
          <p14:tracePt t="20834" x="8669338" y="2951163"/>
          <p14:tracePt t="20835" x="8675688" y="2944813"/>
          <p14:tracePt t="20839" x="8682038" y="2940050"/>
          <p14:tracePt t="20841" x="8686800" y="2940050"/>
          <p14:tracePt t="20842" x="8686800" y="2933700"/>
          <p14:tracePt t="20843" x="8693150" y="2928938"/>
          <p14:tracePt t="20846" x="8697913" y="2928938"/>
          <p14:tracePt t="20847" x="8697913" y="2922588"/>
          <p14:tracePt t="20848" x="8704263" y="2922588"/>
          <p14:tracePt t="20848" x="8704263" y="2917825"/>
          <p14:tracePt t="20849" x="8709025" y="2917825"/>
          <p14:tracePt t="20850" x="8715375" y="2911475"/>
          <p14:tracePt t="20851" x="8715375" y="2906713"/>
          <p14:tracePt t="20853" x="8720138" y="2900363"/>
          <p14:tracePt t="20855" x="8726488" y="2900363"/>
          <p14:tracePt t="20855" x="8731250" y="2895600"/>
          <p14:tracePt t="20857" x="8737600" y="2889250"/>
          <p14:tracePt t="20858" x="8742363" y="2889250"/>
          <p14:tracePt t="20859" x="8742363" y="2884488"/>
          <p14:tracePt t="20860" x="8748713" y="2878138"/>
          <p14:tracePt t="20862" x="8755063" y="2878138"/>
          <p14:tracePt t="20862" x="8755063" y="2871788"/>
          <p14:tracePt t="20863" x="8759825" y="2867025"/>
          <p14:tracePt t="20864" x="8766175" y="2867025"/>
          <p14:tracePt t="20865" x="8770938" y="2860675"/>
          <p14:tracePt t="20866" x="8777288" y="2855913"/>
          <p14:tracePt t="20867" x="8782050" y="2855913"/>
          <p14:tracePt t="20869" x="8788400" y="2849563"/>
          <p14:tracePt t="20869" x="8793163" y="2844800"/>
          <p14:tracePt t="20870" x="8799513" y="2838450"/>
          <p14:tracePt t="20871" x="8804275" y="2838450"/>
          <p14:tracePt t="20872" x="8810625" y="2833688"/>
          <p14:tracePt t="20873" x="8816975" y="2827338"/>
          <p14:tracePt t="20874" x="8821738" y="2827338"/>
          <p14:tracePt t="20875" x="8828088" y="2822575"/>
          <p14:tracePt t="20876" x="8832850" y="2816225"/>
          <p14:tracePt t="20877" x="8839200" y="2809875"/>
          <p14:tracePt t="20878" x="8850313" y="2805113"/>
          <p14:tracePt t="20879" x="8855075" y="2798763"/>
          <p14:tracePt t="20881" x="8861425" y="2794000"/>
          <p14:tracePt t="20881" x="8866188" y="2794000"/>
          <p14:tracePt t="20882" x="8878888" y="2787650"/>
          <p14:tracePt t="20883" x="8883650" y="2776538"/>
          <p14:tracePt t="20884" x="8890000" y="2776538"/>
          <p14:tracePt t="20885" x="8901113" y="2765425"/>
          <p14:tracePt t="20886" x="8905875" y="2760663"/>
          <p14:tracePt t="20887" x="8912225" y="2754313"/>
          <p14:tracePt t="20888" x="8923338" y="2749550"/>
          <p14:tracePt t="20889" x="8928100" y="2743200"/>
          <p14:tracePt t="20890" x="8940800" y="2736850"/>
          <p14:tracePt t="20891" x="8951913" y="2732088"/>
          <p14:tracePt t="20892" x="8956675" y="2725738"/>
          <p14:tracePt t="20893" x="8967788" y="2720975"/>
          <p14:tracePt t="20894" x="8978900" y="2709863"/>
          <p14:tracePt t="20895" x="8990013" y="2703513"/>
          <p14:tracePt t="20897" x="9002713" y="2692400"/>
          <p14:tracePt t="20898" x="9013825" y="2687638"/>
          <p14:tracePt t="20899" x="9024938" y="2681288"/>
          <p14:tracePt t="20899" x="9036050" y="2676525"/>
          <p14:tracePt t="20900" x="9047163" y="2663825"/>
          <p14:tracePt t="20901" x="9058275" y="2659063"/>
          <p14:tracePt t="20902" x="9069388" y="2647950"/>
          <p14:tracePt t="20904" x="9080500" y="2641600"/>
          <p14:tracePt t="20905" x="9097963" y="2630488"/>
          <p14:tracePt t="20905" x="9109075" y="2625725"/>
          <p14:tracePt t="20906" x="9120188" y="2614613"/>
          <p14:tracePt t="20907" x="9137650" y="2608263"/>
          <p14:tracePt t="20908" x="9153525" y="2597150"/>
          <p14:tracePt t="20909" x="9170988" y="2586038"/>
          <p14:tracePt t="20911" x="9182100" y="2579688"/>
          <p14:tracePt t="20911" x="9199563" y="2568575"/>
          <p14:tracePt t="20912" x="9215438" y="2563813"/>
          <p14:tracePt t="20913" x="9232900" y="2552700"/>
          <p14:tracePt t="20914" x="9244013" y="2546350"/>
          <p14:tracePt t="20916" x="9266238" y="2535238"/>
          <p14:tracePt t="20916" x="9283700" y="2528888"/>
          <p14:tracePt t="20918" x="9294813" y="2517775"/>
          <p14:tracePt t="20918" x="9317038" y="2513013"/>
          <p14:tracePt t="20919" x="9328150" y="2501900"/>
          <p14:tracePt t="20920" x="9350375" y="2495550"/>
          <p14:tracePt t="20921" x="9367838" y="2484438"/>
          <p14:tracePt t="20922" x="9385300" y="2473325"/>
          <p14:tracePt t="20923" x="9401175" y="2466975"/>
          <p14:tracePt t="20924" x="9418638" y="2462213"/>
          <p14:tracePt t="20925" x="9434513" y="2455863"/>
          <p14:tracePt t="20926" x="9458325" y="2444750"/>
          <p14:tracePt t="20927" x="9474200" y="2439988"/>
          <p14:tracePt t="20928" x="9491663" y="2428875"/>
          <p14:tracePt t="20929" x="9507538" y="2422525"/>
          <p14:tracePt t="20930" x="9525000" y="2417763"/>
          <p14:tracePt t="20932" x="9542463" y="2411413"/>
          <p14:tracePt t="20932" x="9558338" y="2400300"/>
          <p14:tracePt t="20934" x="9582150" y="2393950"/>
          <p14:tracePt t="20934" x="9593263" y="2382838"/>
          <p14:tracePt t="20935" x="9609138" y="2378075"/>
          <p14:tracePt t="20936" x="9626600" y="2371725"/>
          <p14:tracePt t="20937" x="9644063" y="2360613"/>
          <p14:tracePt t="20938" x="9659938" y="2355850"/>
          <p14:tracePt t="20939" x="9677400" y="2349500"/>
          <p14:tracePt t="20940" x="9688513" y="2344738"/>
          <p14:tracePt t="20941" x="9699625" y="2333625"/>
          <p14:tracePt t="20942" x="9717088" y="2327275"/>
          <p14:tracePt t="20943" x="9728200" y="2320925"/>
          <p14:tracePt t="20944" x="9744075" y="2316163"/>
          <p14:tracePt t="20946" x="9755188" y="2309813"/>
          <p14:tracePt t="20947" x="9767888" y="2305050"/>
          <p14:tracePt t="20947" x="9779000" y="2298700"/>
          <p14:tracePt t="20948" x="9790113" y="2293938"/>
          <p14:tracePt t="20949" x="9801225" y="2287588"/>
          <p14:tracePt t="20951" x="9812338" y="2282825"/>
          <p14:tracePt t="20951" x="9823450" y="2282825"/>
          <p14:tracePt t="20952" x="9828213" y="2276475"/>
          <p14:tracePt t="20953" x="9840913" y="2271713"/>
          <p14:tracePt t="20954" x="9845675" y="2271713"/>
          <p14:tracePt t="20955" x="9856788" y="2265363"/>
          <p14:tracePt t="20956" x="9863138" y="2259013"/>
          <p14:tracePt t="20957" x="9867900" y="2254250"/>
          <p14:tracePt t="20959" x="9879013" y="2254250"/>
          <p14:tracePt t="20959" x="9885363" y="2247900"/>
          <p14:tracePt t="20960" x="9890125" y="2247900"/>
          <p14:tracePt t="20961" x="9896475" y="2243138"/>
          <p14:tracePt t="20962" x="9902825" y="2243138"/>
          <p14:tracePt t="20963" x="9907588" y="2236788"/>
          <p14:tracePt t="20964" x="9913938" y="2236788"/>
          <p14:tracePt t="20966" x="9918700" y="2232025"/>
          <p14:tracePt t="20967" x="9925050" y="2232025"/>
          <p14:tracePt t="20967" x="9929813" y="2225675"/>
          <p14:tracePt t="20970" x="9936163" y="2220913"/>
          <p14:tracePt t="20970" x="9940925" y="2220913"/>
          <p14:tracePt t="20972" x="9947275" y="2220913"/>
          <p14:tracePt t="20973" x="9947275" y="2214563"/>
          <p14:tracePt t="20977" x="9952038" y="2214563"/>
          <p14:tracePt t="21013" x="9952038" y="2209800"/>
          <p14:tracePt t="21028" x="9958388" y="2209800"/>
          <p14:tracePt t="21039" x="9958388" y="2203450"/>
          <p14:tracePt t="21040" x="9964738" y="2203450"/>
          <p14:tracePt t="21042" x="9964738" y="2198688"/>
          <p14:tracePt t="21046" x="9964738" y="2192338"/>
          <p14:tracePt t="21046" x="9969500" y="2192338"/>
          <p14:tracePt t="21047" x="9969500" y="2185988"/>
          <p14:tracePt t="21053" x="9969500" y="2181225"/>
          <p14:tracePt t="21053" x="9975850" y="2181225"/>
          <p14:tracePt t="21054" x="9975850" y="2174875"/>
          <p14:tracePt t="21058" x="9975850" y="2170113"/>
          <p14:tracePt t="21060" x="9980613" y="2170113"/>
          <p14:tracePt t="21060" x="9980613" y="2163763"/>
          <p14:tracePt t="21064" x="9980613" y="2159000"/>
          <p14:tracePt t="21066" x="9980613" y="2152650"/>
          <p14:tracePt t="21066" x="9980613" y="2147888"/>
          <p14:tracePt t="21068" x="9986963" y="2147888"/>
          <p14:tracePt t="21069" x="9986963" y="2141538"/>
          <p14:tracePt t="21071" x="9986963" y="2136775"/>
          <p14:tracePt t="21074" x="9986963" y="2130425"/>
          <p14:tracePt t="21075" x="9991725" y="2130425"/>
          <p14:tracePt t="21077" x="9991725" y="2124075"/>
          <p14:tracePt t="21078" x="9991725" y="2119313"/>
          <p14:tracePt t="21081" x="9991725" y="2112963"/>
          <p14:tracePt t="21081" x="9998075" y="2112963"/>
          <p14:tracePt t="21084" x="9998075" y="2108200"/>
          <p14:tracePt t="21090" x="9998075" y="2101850"/>
          <p14:tracePt t="21117" x="9991725" y="2101850"/>
          <p14:tracePt t="21121" x="9986963" y="2101850"/>
          <p14:tracePt t="21132" x="9958388" y="2101850"/>
          <p14:tracePt t="21134" x="9952038" y="2101850"/>
          <p14:tracePt t="21136" x="9947275" y="2101850"/>
          <p14:tracePt t="21138" x="9940925" y="2101850"/>
          <p14:tracePt t="21139" x="9936163" y="2101850"/>
          <p14:tracePt t="21140" x="9929813" y="2101850"/>
          <p14:tracePt t="21141" x="9925050" y="2101850"/>
          <p14:tracePt t="21142" x="9925050" y="2108200"/>
          <p14:tracePt t="21143" x="9918700" y="2108200"/>
          <p14:tracePt t="21144" x="9913938" y="2108200"/>
          <p14:tracePt t="21146" x="9907588" y="2108200"/>
          <p14:tracePt t="21147" x="9902825" y="2108200"/>
          <p14:tracePt t="21148" x="9896475" y="2108200"/>
          <p14:tracePt t="21149" x="9896475" y="2112963"/>
          <p14:tracePt t="21151" x="9885363" y="2112963"/>
          <p14:tracePt t="21152" x="9879013" y="2112963"/>
          <p14:tracePt t="21154" x="9874250" y="2119313"/>
          <p14:tracePt t="21154" x="9867900" y="2119313"/>
          <p14:tracePt t="21155" x="9863138" y="2119313"/>
          <p14:tracePt t="21157" x="9852025" y="2119313"/>
          <p14:tracePt t="21158" x="9852025" y="2124075"/>
          <p14:tracePt t="21159" x="9845675" y="2124075"/>
          <p14:tracePt t="21161" x="9840913" y="2124075"/>
          <p14:tracePt t="21161" x="9834563" y="2124075"/>
          <p14:tracePt t="21162" x="9834563" y="2130425"/>
          <p14:tracePt t="21163" x="9828213" y="2130425"/>
          <p14:tracePt t="21164" x="9823450" y="2136775"/>
          <p14:tracePt t="21165" x="9812338" y="2136775"/>
          <p14:tracePt t="21168" x="9805988" y="2141538"/>
          <p14:tracePt t="21168" x="9801225" y="2141538"/>
          <p14:tracePt t="21170" x="9790113" y="2147888"/>
          <p14:tracePt t="21170" x="9790113" y="2152650"/>
          <p14:tracePt t="21171" x="9779000" y="2152650"/>
          <p14:tracePt t="21172" x="9779000" y="2159000"/>
          <p14:tracePt t="21173" x="9772650" y="2159000"/>
          <p14:tracePt t="21174" x="9767888" y="2163763"/>
          <p14:tracePt t="21175" x="9761538" y="2163763"/>
          <p14:tracePt t="21176" x="9755188" y="2170113"/>
          <p14:tracePt t="21177" x="9750425" y="2174875"/>
          <p14:tracePt t="21178" x="9744075" y="2174875"/>
          <p14:tracePt t="21179" x="9739313" y="2181225"/>
          <p14:tracePt t="21180" x="9732963" y="2185988"/>
          <p14:tracePt t="21181" x="9721850" y="2192338"/>
          <p14:tracePt t="21182" x="9717088" y="2198688"/>
          <p14:tracePt t="21183" x="9710738" y="2198688"/>
          <p14:tracePt t="21184" x="9705975" y="2203450"/>
          <p14:tracePt t="21185" x="9699625" y="2209800"/>
          <p14:tracePt t="21186" x="9693275" y="2214563"/>
          <p14:tracePt t="21188" x="9688513" y="2214563"/>
          <p14:tracePt t="21188" x="9682163" y="2220913"/>
          <p14:tracePt t="21189" x="9671050" y="2225675"/>
          <p14:tracePt t="21190" x="9666288" y="2232025"/>
          <p14:tracePt t="21191" x="9659938" y="2236788"/>
          <p14:tracePt t="21192" x="9655175" y="2243138"/>
          <p14:tracePt t="21193" x="9644063" y="2247900"/>
          <p14:tracePt t="21194" x="9637713" y="2254250"/>
          <p14:tracePt t="21195" x="9626600" y="2254250"/>
          <p14:tracePt t="21196" x="9620250" y="2265363"/>
          <p14:tracePt t="21197" x="9615488" y="2265363"/>
          <p14:tracePt t="21198" x="9609138" y="2271713"/>
          <p14:tracePt t="21199" x="9598025" y="2276475"/>
          <p14:tracePt t="21200" x="9593263" y="2282825"/>
          <p14:tracePt t="21202" x="9586913" y="2287588"/>
          <p14:tracePt t="21202" x="9582150" y="2293938"/>
          <p14:tracePt t="21203" x="9569450" y="2298700"/>
          <p14:tracePt t="21204" x="9564688" y="2305050"/>
          <p14:tracePt t="21206" x="9553575" y="2309813"/>
          <p14:tracePt t="21206" x="9547225" y="2316163"/>
          <p14:tracePt t="21207" x="9542463" y="2316163"/>
          <p14:tracePt t="21208" x="9531350" y="2320925"/>
          <p14:tracePt t="21210" x="9525000" y="2327275"/>
          <p14:tracePt t="21210" x="9513888" y="2333625"/>
          <p14:tracePt t="21211" x="9507538" y="2338388"/>
          <p14:tracePt t="21212" x="9502775" y="2344738"/>
          <p14:tracePt t="21213" x="9491663" y="2349500"/>
          <p14:tracePt t="21214" x="9485313" y="2355850"/>
          <p14:tracePt t="21216" x="9480550" y="2355850"/>
          <p14:tracePt t="21217" x="9469438" y="2360613"/>
          <p14:tracePt t="21217" x="9463088" y="2366963"/>
          <p14:tracePt t="21218" x="9458325" y="2371725"/>
          <p14:tracePt t="21219" x="9445625" y="2378075"/>
          <p14:tracePt t="21220" x="9440863" y="2382838"/>
          <p14:tracePt t="21221" x="9429750" y="2389188"/>
          <p14:tracePt t="21223" x="9423400" y="2393950"/>
          <p14:tracePt t="21224" x="9412288" y="2400300"/>
          <p14:tracePt t="21224" x="9407525" y="2406650"/>
          <p14:tracePt t="21225" x="9401175" y="2411413"/>
          <p14:tracePt t="21226" x="9390063" y="2417763"/>
          <p14:tracePt t="21227" x="9378950" y="2422525"/>
          <p14:tracePt t="21228" x="9372600" y="2428875"/>
          <p14:tracePt t="21230" x="9361488" y="2433638"/>
          <p14:tracePt t="21230" x="9356725" y="2439988"/>
          <p14:tracePt t="21231" x="9345613" y="2444750"/>
          <p14:tracePt t="21232" x="9339263" y="2451100"/>
          <p14:tracePt t="21233" x="9328150" y="2455863"/>
          <p14:tracePt t="21234" x="9323388" y="2462213"/>
          <p14:tracePt t="21235" x="9317038" y="2462213"/>
          <p14:tracePt t="21237" x="9305925" y="2466975"/>
          <p14:tracePt t="21237" x="9299575" y="2473325"/>
          <p14:tracePt t="21238" x="9288463" y="2479675"/>
          <p14:tracePt t="21240" x="9283700" y="2484438"/>
          <p14:tracePt t="21240" x="9272588" y="2490788"/>
          <p14:tracePt t="21241" x="9266238" y="2495550"/>
          <p14:tracePt t="21242" x="9261475" y="2501900"/>
          <p14:tracePt t="21244" x="9255125" y="2501900"/>
          <p14:tracePt t="21244" x="9244013" y="2506663"/>
          <p14:tracePt t="21245" x="9237663" y="2513013"/>
          <p14:tracePt t="21246" x="9226550" y="2517775"/>
          <p14:tracePt t="21247" x="9221788" y="2524125"/>
          <p14:tracePt t="21248" x="9215438" y="2524125"/>
          <p14:tracePt t="21249" x="9210675" y="2528888"/>
          <p14:tracePt t="21251" x="9204325" y="2535238"/>
          <p14:tracePt t="21251" x="9193213" y="2541588"/>
          <p14:tracePt t="21252" x="9186863" y="2541588"/>
          <p14:tracePt t="21253" x="9182100" y="2546350"/>
          <p14:tracePt t="21254" x="9175750" y="2552700"/>
          <p14:tracePt t="21255" x="9170988" y="2552700"/>
          <p14:tracePt t="21257" x="9159875" y="2557463"/>
          <p14:tracePt t="21257" x="9153525" y="2563813"/>
          <p14:tracePt t="21258" x="9148763" y="2563813"/>
          <p14:tracePt t="21259" x="9142413" y="2568575"/>
          <p14:tracePt t="21261" x="9137650" y="2574925"/>
          <p14:tracePt t="21262" x="9124950" y="2574925"/>
          <p14:tracePt t="21263" x="9124950" y="2579688"/>
          <p14:tracePt t="21264" x="9120188" y="2586038"/>
          <p14:tracePt t="21265" x="9113838" y="2586038"/>
          <p14:tracePt t="21266" x="9109075" y="2590800"/>
          <p14:tracePt t="21267" x="9102725" y="2590800"/>
          <p14:tracePt t="21268" x="9097963" y="2597150"/>
          <p14:tracePt t="21269" x="9091613" y="2601913"/>
          <p14:tracePt t="21270" x="9086850" y="2601913"/>
          <p14:tracePt t="21271" x="9080500" y="2608263"/>
          <p14:tracePt t="21272" x="9075738" y="2608263"/>
          <p14:tracePt t="21273" x="9075738" y="2614613"/>
          <p14:tracePt t="21275" x="9069388" y="2614613"/>
          <p14:tracePt t="21275" x="9063038" y="2619375"/>
          <p14:tracePt t="21276" x="9058275" y="2625725"/>
          <p14:tracePt t="21277" x="9051925" y="2625725"/>
          <p14:tracePt t="21279" x="9047163" y="2630488"/>
          <p14:tracePt t="21279" x="9040813" y="2630488"/>
          <p14:tracePt t="21280" x="9040813" y="2636838"/>
          <p14:tracePt t="21281" x="9036050" y="2636838"/>
          <p14:tracePt t="21282" x="9029700" y="2641600"/>
          <p14:tracePt t="21283" x="9024938" y="2647950"/>
          <p14:tracePt t="21284" x="9018588" y="2647950"/>
          <p14:tracePt t="21286" x="9013825" y="2652713"/>
          <p14:tracePt t="21286" x="9007475" y="2659063"/>
          <p14:tracePt t="21287" x="9002713" y="2659063"/>
          <p14:tracePt t="21288" x="8996363" y="2663825"/>
          <p14:tracePt t="21289" x="8990013" y="2670175"/>
          <p14:tracePt t="21290" x="8985250" y="2670175"/>
          <p14:tracePt t="21292" x="8978900" y="2676525"/>
          <p14:tracePt t="21293" x="8974138" y="2681288"/>
          <p14:tracePt t="21293" x="8967788" y="2681288"/>
          <p14:tracePt t="21294" x="8963025" y="2687638"/>
          <p14:tracePt t="21295" x="8956675" y="2692400"/>
          <p14:tracePt t="21296" x="8951913" y="2698750"/>
          <p14:tracePt t="21297" x="8945563" y="2698750"/>
          <p14:tracePt t="21298" x="8940800" y="2703513"/>
          <p14:tracePt t="21300" x="8934450" y="2709863"/>
          <p14:tracePt t="21300" x="8928100" y="2709863"/>
          <p14:tracePt t="21301" x="8923338" y="2714625"/>
          <p14:tracePt t="21302" x="8912225" y="2720975"/>
          <p14:tracePt t="21304" x="8905875" y="2725738"/>
          <p14:tracePt t="21305" x="8901113" y="2732088"/>
          <p14:tracePt t="21306" x="8894763" y="2732088"/>
          <p14:tracePt t="21307" x="8883650" y="2736850"/>
          <p14:tracePt t="21308" x="8883650" y="2743200"/>
          <p14:tracePt t="21309" x="8872538" y="2743200"/>
          <p14:tracePt t="21310" x="8866188" y="2749550"/>
          <p14:tracePt t="21311" x="8861425" y="2754313"/>
          <p14:tracePt t="21312" x="8855075" y="2754313"/>
          <p14:tracePt t="21313" x="8850313" y="2760663"/>
          <p14:tracePt t="21314" x="8843963" y="2765425"/>
          <p14:tracePt t="21315" x="8839200" y="2771775"/>
          <p14:tracePt t="21316" x="8832850" y="2776538"/>
          <p14:tracePt t="21317" x="8828088" y="2776538"/>
          <p14:tracePt t="21318" x="8821738" y="2782888"/>
          <p14:tracePt t="21319" x="8816975" y="2787650"/>
          <p14:tracePt t="21321" x="8804275" y="2787650"/>
          <p14:tracePt t="21321" x="8799513" y="2794000"/>
          <p14:tracePt t="21322" x="8793163" y="2798763"/>
          <p14:tracePt t="21323" x="8788400" y="2805113"/>
          <p14:tracePt t="21324" x="8777288" y="2809875"/>
          <p14:tracePt t="21325" x="8770938" y="2816225"/>
          <p14:tracePt t="21327" x="8766175" y="2816225"/>
          <p14:tracePt t="21328" x="8755063" y="2822575"/>
          <p14:tracePt t="21328" x="8748713" y="2827338"/>
          <p14:tracePt t="21329" x="8742363" y="2827338"/>
          <p14:tracePt t="21330" x="8731250" y="2838450"/>
          <p14:tracePt t="21331" x="8726488" y="2838450"/>
          <p14:tracePt t="21332" x="8720138" y="2844800"/>
          <p14:tracePt t="21334" x="8715375" y="2849563"/>
          <p14:tracePt t="21335" x="8704263" y="2855913"/>
          <p14:tracePt t="21335" x="8697913" y="2855913"/>
          <p14:tracePt t="21336" x="8686800" y="2860675"/>
          <p14:tracePt t="21337" x="8682038" y="2867025"/>
          <p14:tracePt t="21338" x="8669338" y="2871788"/>
          <p14:tracePt t="21339" x="8664575" y="2878138"/>
          <p14:tracePt t="21341" x="8653463" y="2884488"/>
          <p14:tracePt t="21342" x="8647113" y="2889250"/>
          <p14:tracePt t="21342" x="8642350" y="2889250"/>
          <p14:tracePt t="21343" x="8631238" y="2895600"/>
          <p14:tracePt t="21345" x="8620125" y="2900363"/>
          <p14:tracePt t="21345" x="8613775" y="2906713"/>
          <p14:tracePt t="21346" x="8607425" y="2911475"/>
          <p14:tracePt t="21348" x="8596313" y="2917825"/>
          <p14:tracePt t="21349" x="8591550" y="2922588"/>
          <p14:tracePt t="21349" x="8580438" y="2928938"/>
          <p14:tracePt t="21350" x="8574088" y="2928938"/>
          <p14:tracePt t="21351" x="8562975" y="2933700"/>
          <p14:tracePt t="21352" x="8558213" y="2940050"/>
          <p14:tracePt t="21353" x="8545513" y="2940050"/>
          <p14:tracePt t="21355" x="8540750" y="2951163"/>
          <p14:tracePt t="21355" x="8534400" y="2951163"/>
          <p14:tracePt t="21356" x="8523288" y="2957513"/>
          <p14:tracePt t="21357" x="8512175" y="2962275"/>
          <p14:tracePt t="21358" x="8507413" y="2962275"/>
          <p14:tracePt t="21359" x="8501063" y="2968625"/>
          <p14:tracePt t="21360" x="8489950" y="2973388"/>
          <p14:tracePt t="21362" x="8483600" y="2973388"/>
          <p14:tracePt t="21362" x="8472488" y="2979738"/>
          <p14:tracePt t="21363" x="8467725" y="2984500"/>
          <p14:tracePt t="21364" x="8461375" y="2990850"/>
          <p14:tracePt t="21365" x="8450263" y="2990850"/>
          <p14:tracePt t="21366" x="8445500" y="2995613"/>
          <p14:tracePt t="21367" x="8434388" y="3001963"/>
          <p14:tracePt t="21369" x="8428038" y="3001963"/>
          <p14:tracePt t="21369" x="8421688" y="3006725"/>
          <p14:tracePt t="21370" x="8416925" y="3013075"/>
          <p14:tracePt t="21371" x="8405813" y="3013075"/>
          <p14:tracePt t="21372" x="8399463" y="3019425"/>
          <p14:tracePt t="21373" x="8394700" y="3024188"/>
          <p14:tracePt t="21374" x="8388350" y="3024188"/>
          <p14:tracePt t="21376" x="8383588" y="3030538"/>
          <p14:tracePt t="21376" x="8377238" y="3030538"/>
          <p14:tracePt t="21377" x="8366125" y="3035300"/>
          <p14:tracePt t="21378" x="8359775" y="3035300"/>
          <p14:tracePt t="21379" x="8359775" y="3041650"/>
          <p14:tracePt t="21380" x="8355013" y="3041650"/>
          <p14:tracePt t="21381" x="8348663" y="3041650"/>
          <p14:tracePt t="21382" x="8343900" y="3046413"/>
          <p14:tracePt t="21384" x="8337550" y="3046413"/>
          <p14:tracePt t="21386" x="8332788" y="3046413"/>
          <p14:tracePt t="21388" x="8326438" y="3052763"/>
          <p14:tracePt t="21389" x="8321675" y="3052763"/>
          <p14:tracePt t="21394" x="8321675" y="3057525"/>
          <p14:tracePt t="21395" x="8315325" y="3057525"/>
          <p14:tracePt t="21506" x="8315325" y="3052763"/>
          <p14:tracePt t="21507" x="8321675" y="3052763"/>
          <p14:tracePt t="21514" x="8326438" y="3052763"/>
          <p14:tracePt t="21516" x="8332788" y="3046413"/>
          <p14:tracePt t="21519" x="8337550" y="3046413"/>
          <p14:tracePt t="21521" x="8343900" y="3041650"/>
          <p14:tracePt t="21525" x="8348663" y="3035300"/>
          <p14:tracePt t="21525" x="8355013" y="3035300"/>
          <p14:tracePt t="21528" x="8359775" y="3030538"/>
          <p14:tracePt t="21529" x="8366125" y="3024188"/>
          <p14:tracePt t="21530" x="8372475" y="3024188"/>
          <p14:tracePt t="21531" x="8377238" y="3019425"/>
          <p14:tracePt t="21532" x="8383588" y="3019425"/>
          <p14:tracePt t="21533" x="8383588" y="3013075"/>
          <p14:tracePt t="21534" x="8388350" y="3013075"/>
          <p14:tracePt t="21535" x="8394700" y="3006725"/>
          <p14:tracePt t="21536" x="8399463" y="3001963"/>
          <p14:tracePt t="21537" x="8405813" y="3001963"/>
          <p14:tracePt t="21538" x="8410575" y="2995613"/>
          <p14:tracePt t="21539" x="8416925" y="2995613"/>
          <p14:tracePt t="21540" x="8421688" y="2990850"/>
          <p14:tracePt t="21542" x="8428038" y="2984500"/>
          <p14:tracePt t="21543" x="8434388" y="2984500"/>
          <p14:tracePt t="21543" x="8445500" y="2979738"/>
          <p14:tracePt t="21544" x="8450263" y="2973388"/>
          <p14:tracePt t="21545" x="8456613" y="2973388"/>
          <p14:tracePt t="21546" x="8461375" y="2968625"/>
          <p14:tracePt t="21547" x="8467725" y="2962275"/>
          <p14:tracePt t="21548" x="8472488" y="2962275"/>
          <p14:tracePt t="21550" x="8478838" y="2957513"/>
          <p14:tracePt t="21550" x="8483600" y="2957513"/>
          <p14:tracePt t="21551" x="8489950" y="2944813"/>
          <p14:tracePt t="21552" x="8501063" y="2944813"/>
          <p14:tracePt t="21553" x="8507413" y="2940050"/>
          <p14:tracePt t="21554" x="8507413" y="2933700"/>
          <p14:tracePt t="21555" x="8518525" y="2933700"/>
          <p14:tracePt t="21557" x="8523288" y="2928938"/>
          <p14:tracePt t="21557" x="8529638" y="2922588"/>
          <p14:tracePt t="21558" x="8534400" y="2922588"/>
          <p14:tracePt t="21560" x="8540750" y="2917825"/>
          <p14:tracePt t="21560" x="8545513" y="2917825"/>
          <p14:tracePt t="21561" x="8551863" y="2906713"/>
          <p14:tracePt t="21562" x="8558213" y="2906713"/>
          <p14:tracePt t="21563" x="8562975" y="2900363"/>
          <p14:tracePt t="21564" x="8569325" y="2900363"/>
          <p14:tracePt t="21565" x="8574088" y="2895600"/>
          <p14:tracePt t="21568" x="8580438" y="2889250"/>
          <p14:tracePt t="21568" x="8585200" y="2884488"/>
          <p14:tracePt t="21569" x="8591550" y="2884488"/>
          <p14:tracePt t="21571" x="8596313" y="2878138"/>
          <p14:tracePt t="21571" x="8602663" y="2878138"/>
          <p14:tracePt t="21572" x="8602663" y="2871788"/>
          <p14:tracePt t="21573" x="8607425" y="2871788"/>
          <p14:tracePt t="21574" x="8607425" y="2867025"/>
          <p14:tracePt t="21575" x="8613775" y="2867025"/>
          <p14:tracePt t="21577" x="8620125" y="2860675"/>
          <p14:tracePt t="21577" x="8624888" y="2860675"/>
          <p14:tracePt t="21579" x="8631238" y="2855913"/>
          <p14:tracePt t="21582" x="8636000" y="2849563"/>
          <p14:tracePt t="21587" x="8642350" y="2844800"/>
          <p14:tracePt t="21590" x="8642350" y="2838450"/>
          <p14:tracePt t="21591" x="8647113" y="2838450"/>
          <p14:tracePt t="21681" x="8642350" y="2838450"/>
          <p14:tracePt t="21682" x="8642350" y="2844800"/>
          <p14:tracePt t="21688" x="8636000" y="2844800"/>
          <p14:tracePt t="21691" x="8631238" y="2844800"/>
          <p14:tracePt t="21694" x="8624888" y="2844800"/>
          <p14:tracePt t="21696" x="8620125" y="2844800"/>
          <p14:tracePt t="21696" x="8620125" y="2849563"/>
          <p14:tracePt t="21698" x="8613775" y="2849563"/>
          <p14:tracePt t="21702" x="8607425" y="2849563"/>
          <p14:tracePt t="21703" x="8607425" y="2855913"/>
          <p14:tracePt t="21704" x="8602663" y="2855913"/>
          <p14:tracePt t="21706" x="8596313" y="2855913"/>
          <p14:tracePt t="21709" x="8591550" y="2855913"/>
          <p14:tracePt t="21710" x="8585200" y="2860675"/>
          <p14:tracePt t="21712" x="8580438" y="2860675"/>
          <p14:tracePt t="21713" x="8574088" y="2860675"/>
          <p14:tracePt t="21714" x="8574088" y="2867025"/>
          <p14:tracePt t="21716" x="8569325" y="2867025"/>
          <p14:tracePt t="21717" x="8562975" y="2867025"/>
          <p14:tracePt t="21718" x="8558213" y="2871788"/>
          <p14:tracePt t="21721" x="8551863" y="2878138"/>
          <p14:tracePt t="21721" x="8545513" y="2878138"/>
          <p14:tracePt t="21723" x="8540750" y="2884488"/>
          <p14:tracePt t="21724" x="8534400" y="2884488"/>
          <p14:tracePt t="21725" x="8529638" y="2889250"/>
          <p14:tracePt t="21727" x="8523288" y="2889250"/>
          <p14:tracePt t="21728" x="8518525" y="2895600"/>
          <p14:tracePt t="21730" x="8512175" y="2895600"/>
          <p14:tracePt t="21730" x="8507413" y="2900363"/>
          <p14:tracePt t="21731" x="8501063" y="2900363"/>
          <p14:tracePt t="21733" x="8496300" y="2906713"/>
          <p14:tracePt t="21735" x="8489950" y="2911475"/>
          <p14:tracePt t="21735" x="8483600" y="2911475"/>
          <p14:tracePt t="21737" x="8478838" y="2917825"/>
          <p14:tracePt t="21737" x="8472488" y="2917825"/>
          <p14:tracePt t="21738" x="8467725" y="2922588"/>
          <p14:tracePt t="21740" x="8461375" y="2928938"/>
          <p14:tracePt t="21741" x="8456613" y="2928938"/>
          <p14:tracePt t="21744" x="8450263" y="2933700"/>
          <p14:tracePt t="21744" x="8445500" y="2933700"/>
          <p14:tracePt t="21745" x="8439150" y="2940050"/>
          <p14:tracePt t="21748" x="8434388" y="2944813"/>
          <p14:tracePt t="21748" x="8428038" y="2944813"/>
          <p14:tracePt t="21750" x="8428038" y="2951163"/>
          <p14:tracePt t="21751" x="8421688" y="2951163"/>
          <p14:tracePt t="21751" x="8416925" y="2957513"/>
          <p14:tracePt t="21754" x="8410575" y="2957513"/>
          <p14:tracePt t="21754" x="8405813" y="2962275"/>
          <p14:tracePt t="21755" x="8399463" y="2962275"/>
          <p14:tracePt t="21756" x="8399463" y="2968625"/>
          <p14:tracePt t="21757" x="8394700" y="2968625"/>
          <p14:tracePt t="21758" x="8388350" y="2968625"/>
          <p14:tracePt t="21759" x="8388350" y="2973388"/>
          <p14:tracePt t="21760" x="8383588" y="2973388"/>
          <p14:tracePt t="21761" x="8377238" y="2979738"/>
          <p14:tracePt t="21762" x="8377238" y="2984500"/>
          <p14:tracePt t="21763" x="8372475" y="2984500"/>
          <p14:tracePt t="21764" x="8366125" y="2990850"/>
          <p14:tracePt t="21767" x="8359775" y="2990850"/>
          <p14:tracePt t="21768" x="8359775" y="2995613"/>
          <p14:tracePt t="21768" x="8355013" y="2995613"/>
          <p14:tracePt t="21769" x="8355013" y="3001963"/>
          <p14:tracePt t="21770" x="8348663" y="3001963"/>
          <p14:tracePt t="21772" x="8348663" y="3006725"/>
          <p14:tracePt t="21772" x="8343900" y="3006725"/>
          <p14:tracePt t="21774" x="8337550" y="3013075"/>
          <p14:tracePt t="21776" x="8332788" y="3013075"/>
          <p14:tracePt t="21779" x="8326438" y="3019425"/>
          <p14:tracePt t="21782" x="8326438" y="3024188"/>
          <p14:tracePt t="21782" x="8321675" y="3024188"/>
          <p14:tracePt t="21799" x="8315325" y="3024188"/>
          <p14:tracePt t="22106" x="8315325" y="3019425"/>
          <p14:tracePt t="22481" x="8321675" y="3019425"/>
          <p14:tracePt t="22493" x="8321675" y="3013075"/>
          <p14:tracePt t="22504" x="8326438" y="3013075"/>
          <p14:tracePt t="22512" x="8332788" y="3013075"/>
          <p14:tracePt t="22513" x="8332788" y="3006725"/>
          <p14:tracePt t="22515" x="8337550" y="3006725"/>
          <p14:tracePt t="22520" x="8337550" y="3001963"/>
          <p14:tracePt t="22520" x="8343900" y="3001963"/>
          <p14:tracePt t="22527" x="8343900" y="2995613"/>
          <p14:tracePt t="22527" x="8348663" y="2995613"/>
          <p14:tracePt t="22534" x="8355013" y="2995613"/>
          <p14:tracePt t="22536" x="8355013" y="2990850"/>
          <p14:tracePt t="22537" x="8359775" y="2990850"/>
          <p14:tracePt t="22539" x="8359775" y="2984500"/>
          <p14:tracePt t="22541" x="8366125" y="2979738"/>
          <p14:tracePt t="22544" x="8372475" y="2973388"/>
          <p14:tracePt t="22548" x="8372475" y="2968625"/>
          <p14:tracePt t="22548" x="8377238" y="2968625"/>
          <p14:tracePt t="22550" x="8377238" y="2962275"/>
          <p14:tracePt t="22551" x="8383588" y="2962275"/>
          <p14:tracePt t="22553" x="8388350" y="2957513"/>
          <p14:tracePt t="22556" x="8388350" y="2951163"/>
          <p14:tracePt t="22557" x="8394700" y="2951163"/>
          <p14:tracePt t="22557" x="8394700" y="2944813"/>
          <p14:tracePt t="22558" x="8399463" y="2944813"/>
          <p14:tracePt t="22560" x="8399463" y="2940050"/>
          <p14:tracePt t="22563" x="8405813" y="2933700"/>
          <p14:tracePt t="22564" x="8405813" y="2928938"/>
          <p14:tracePt t="22565" x="8410575" y="2928938"/>
          <p14:tracePt t="22566" x="8410575" y="2922588"/>
          <p14:tracePt t="22567" x="8410575" y="2917825"/>
          <p14:tracePt t="22570" x="8410575" y="2911475"/>
          <p14:tracePt t="22571" x="8410575" y="2906713"/>
          <p14:tracePt t="22571" x="8410575" y="2900363"/>
          <p14:tracePt t="22572" x="8410575" y="2895600"/>
          <p14:tracePt t="22573" x="8410575" y="2889250"/>
          <p14:tracePt t="22574" x="8410575" y="2878138"/>
          <p14:tracePt t="22575" x="8410575" y="2871788"/>
          <p14:tracePt t="22577" x="8405813" y="2867025"/>
          <p14:tracePt t="22578" x="8405813" y="2860675"/>
          <p14:tracePt t="22578" x="8399463" y="2855913"/>
          <p14:tracePt t="22580" x="8399463" y="2849563"/>
          <p14:tracePt t="22580" x="8399463" y="2844800"/>
          <p14:tracePt t="22713" x="8405813" y="2844800"/>
          <p14:tracePt t="22718" x="8410575" y="2844800"/>
          <p14:tracePt t="22723" x="8410575" y="2849563"/>
          <p14:tracePt t="22724" x="8416925" y="2849563"/>
          <p14:tracePt t="22724" x="8416925" y="2855913"/>
          <p14:tracePt t="22727" x="8421688" y="2860675"/>
          <p14:tracePt t="22727" x="8421688" y="2867025"/>
          <p14:tracePt t="22728" x="8428038" y="2871788"/>
          <p14:tracePt t="22730" x="8434388" y="2878138"/>
          <p14:tracePt t="22731" x="8434388" y="2884488"/>
          <p14:tracePt t="22732" x="8439150" y="2889250"/>
          <p14:tracePt t="22735" x="8445500" y="2900363"/>
          <p14:tracePt t="22735" x="8450263" y="2900363"/>
          <p14:tracePt t="22737" x="8456613" y="2906713"/>
          <p14:tracePt t="22737" x="8461375" y="2911475"/>
          <p14:tracePt t="22738" x="8467725" y="2917825"/>
          <p14:tracePt t="22739" x="8467725" y="2922588"/>
          <p14:tracePt t="22740" x="8472488" y="2928938"/>
          <p14:tracePt t="22741" x="8478838" y="2933700"/>
          <p14:tracePt t="22742" x="8478838" y="2940050"/>
          <p14:tracePt t="22744" x="8483600" y="2944813"/>
          <p14:tracePt t="22745" x="8489950" y="2951163"/>
          <p14:tracePt t="22747" x="8489950" y="2957513"/>
          <p14:tracePt t="22749" x="8496300" y="2962275"/>
          <p14:tracePt t="22749" x="8496300" y="2968625"/>
          <p14:tracePt t="22751" x="8501063" y="2968625"/>
          <p14:tracePt t="22751" x="8501063" y="2973388"/>
          <p14:tracePt t="22755" x="8501063" y="2979738"/>
          <p14:tracePt t="22755" x="8507413" y="2979738"/>
          <p14:tracePt t="22758" x="8507413" y="2984500"/>
          <p14:tracePt t="22762" x="8507413" y="2990850"/>
          <p14:tracePt t="22764" x="8507413" y="2995613"/>
          <p14:tracePt t="22767" x="8507413" y="3001963"/>
          <p14:tracePt t="22768" x="8507413" y="3006725"/>
          <p14:tracePt t="22768" x="8507413" y="3013075"/>
          <p14:tracePt t="22769" x="8507413" y="3019425"/>
          <p14:tracePt t="22770" x="8507413" y="3024188"/>
          <p14:tracePt t="22772" x="8507413" y="3030538"/>
          <p14:tracePt t="22772" x="8507413" y="3035300"/>
          <p14:tracePt t="22773" x="8507413" y="3041650"/>
          <p14:tracePt t="22774" x="8501063" y="3046413"/>
          <p14:tracePt t="22775" x="8501063" y="3057525"/>
          <p14:tracePt t="22776" x="8496300" y="3063875"/>
          <p14:tracePt t="22777" x="8496300" y="3074988"/>
          <p14:tracePt t="22778" x="8496300" y="3086100"/>
          <p14:tracePt t="22779" x="8489950" y="3092450"/>
          <p14:tracePt t="22780" x="8483600" y="3103563"/>
          <p14:tracePt t="22781" x="8483600" y="3114675"/>
          <p14:tracePt t="22782" x="8478838" y="3125788"/>
          <p14:tracePt t="22783" x="8472488" y="3136900"/>
          <p14:tracePt t="22784" x="8472488" y="3141663"/>
          <p14:tracePt t="22786" x="8467725" y="3152775"/>
          <p14:tracePt t="22786" x="8461375" y="3165475"/>
          <p14:tracePt t="22787" x="8461375" y="3176588"/>
          <p14:tracePt t="22788" x="8456613" y="3187700"/>
          <p14:tracePt t="22789" x="8450263" y="3198813"/>
          <p14:tracePt t="22790" x="8445500" y="3209925"/>
          <p14:tracePt t="22791" x="8439150" y="3221038"/>
          <p14:tracePt t="22793" x="8439150" y="3232150"/>
          <p14:tracePt t="22793" x="8434388" y="3243263"/>
          <p14:tracePt t="22794" x="8428038" y="3254375"/>
          <p14:tracePt t="22795" x="8421688" y="3265488"/>
          <p14:tracePt t="22796" x="8421688" y="3276600"/>
          <p14:tracePt t="22797" x="8416925" y="3287713"/>
          <p14:tracePt t="22798" x="8410575" y="3300413"/>
          <p14:tracePt t="22799" x="8405813" y="3311525"/>
          <p14:tracePt t="22800" x="8405813" y="3322638"/>
          <p14:tracePt t="22801" x="8399463" y="3338513"/>
          <p14:tracePt t="22802" x="8394700" y="3344863"/>
          <p14:tracePt t="22803" x="8394700" y="3355975"/>
          <p14:tracePt t="22804" x="8388350" y="3373438"/>
          <p14:tracePt t="22805" x="8388350" y="3384550"/>
          <p14:tracePt t="22806" x="8388350" y="3395663"/>
          <p14:tracePt t="22807" x="8383588" y="3406775"/>
          <p14:tracePt t="22808" x="8383588" y="3417888"/>
          <p14:tracePt t="22809" x="8377238" y="3429000"/>
          <p14:tracePt t="22810" x="8377238" y="3440113"/>
          <p14:tracePt t="22811" x="8377238" y="3457575"/>
          <p14:tracePt t="22812" x="8377238" y="3468688"/>
          <p14:tracePt t="22814" x="8377238" y="3479800"/>
          <p14:tracePt t="22814" x="8377238" y="3490913"/>
          <p14:tracePt t="22815" x="8377238" y="3502025"/>
          <p14:tracePt t="22816" x="8377238" y="3519488"/>
          <p14:tracePt t="22817" x="8377238" y="3530600"/>
          <p14:tracePt t="22818" x="8377238" y="3541713"/>
          <p14:tracePt t="22820" x="8377238" y="3557588"/>
          <p14:tracePt t="22820" x="8383588" y="3570288"/>
          <p14:tracePt t="22821" x="8383588" y="3581400"/>
          <p14:tracePt t="22822" x="8388350" y="3592513"/>
          <p14:tracePt t="22823" x="8388350" y="3603625"/>
          <p14:tracePt t="22824" x="8388350" y="3619500"/>
          <p14:tracePt t="22825" x="8394700" y="3630613"/>
          <p14:tracePt t="22827" x="8394700" y="3643313"/>
          <p14:tracePt t="22827" x="8399463" y="3659188"/>
          <p14:tracePt t="22828" x="8399463" y="3670300"/>
          <p14:tracePt t="22829" x="8405813" y="3681413"/>
          <p14:tracePt t="22830" x="8405813" y="3692525"/>
          <p14:tracePt t="22831" x="8410575" y="3705225"/>
          <p14:tracePt t="22832" x="8416925" y="3716338"/>
          <p14:tracePt t="22834" x="8416925" y="3727450"/>
          <p14:tracePt t="22835" x="8416925" y="3738563"/>
          <p14:tracePt t="22835" x="8421688" y="3749675"/>
          <p14:tracePt t="22836" x="8421688" y="3760788"/>
          <p14:tracePt t="22837" x="8428038" y="3771900"/>
          <p14:tracePt t="22839" x="8428038" y="3783013"/>
          <p14:tracePt t="22839" x="8434388" y="3789363"/>
          <p14:tracePt t="22841" x="8434388" y="3800475"/>
          <p14:tracePt t="22842" x="8439150" y="3811588"/>
          <p14:tracePt t="22842" x="8439150" y="3822700"/>
          <p14:tracePt t="22843" x="8445500" y="3827463"/>
          <p14:tracePt t="22845" x="8450263" y="3838575"/>
          <p14:tracePt t="22845" x="8450263" y="3844925"/>
          <p14:tracePt t="22846" x="8456613" y="3856038"/>
          <p14:tracePt t="22848" x="8456613" y="3862388"/>
          <p14:tracePt t="22848" x="8461375" y="3873500"/>
          <p14:tracePt t="22849" x="8461375" y="3878263"/>
          <p14:tracePt t="22850" x="8467725" y="3889375"/>
          <p14:tracePt t="22851" x="8472488" y="3895725"/>
          <p14:tracePt t="22852" x="8472488" y="3900488"/>
          <p14:tracePt t="22853" x="8478838" y="3913188"/>
          <p14:tracePt t="22855" x="8478838" y="3917950"/>
          <p14:tracePt t="22855" x="8483600" y="3924300"/>
          <p14:tracePt t="22857" x="8489950" y="3929063"/>
          <p14:tracePt t="22857" x="8489950" y="3935413"/>
          <p14:tracePt t="22858" x="8496300" y="3946525"/>
          <p14:tracePt t="22859" x="8501063" y="3951288"/>
          <p14:tracePt t="22860" x="8507413" y="3957638"/>
          <p14:tracePt t="22862" x="8507413" y="3968750"/>
          <p14:tracePt t="22862" x="8512175" y="3973513"/>
          <p14:tracePt t="22863" x="8518525" y="3986213"/>
          <p14:tracePt t="22864" x="8523288" y="3990975"/>
          <p14:tracePt t="22865" x="8529638" y="3997325"/>
          <p14:tracePt t="22866" x="8534400" y="4008438"/>
          <p14:tracePt t="22867" x="8540750" y="4019550"/>
          <p14:tracePt t="22869" x="8545513" y="4024313"/>
          <p14:tracePt t="22869" x="8551863" y="4035425"/>
          <p14:tracePt t="22870" x="8558213" y="4041775"/>
          <p14:tracePt t="22871" x="8562975" y="4052888"/>
          <p14:tracePt t="22872" x="8569325" y="4064000"/>
          <p14:tracePt t="22873" x="8574088" y="4075113"/>
          <p14:tracePt t="22875" x="8580438" y="4081463"/>
          <p14:tracePt t="22876" x="8585200" y="4092575"/>
          <p14:tracePt t="22876" x="8591550" y="4103688"/>
          <p14:tracePt t="22877" x="8596313" y="4114800"/>
          <p14:tracePt t="22878" x="8602663" y="4125913"/>
          <p14:tracePt t="22879" x="8607425" y="4137025"/>
          <p14:tracePt t="22880" x="8620125" y="4143375"/>
          <p14:tracePt t="22881" x="8624888" y="4154488"/>
          <p14:tracePt t="22883" x="8631238" y="4165600"/>
          <p14:tracePt t="22883" x="8636000" y="4176713"/>
          <p14:tracePt t="22884" x="8642350" y="4187825"/>
          <p14:tracePt t="22885" x="8653463" y="4198938"/>
          <p14:tracePt t="22886" x="8658225" y="4210050"/>
          <p14:tracePt t="22887" x="8664575" y="4221163"/>
          <p14:tracePt t="22888" x="8675688" y="4232275"/>
          <p14:tracePt t="22889" x="8682038" y="4243388"/>
          <p14:tracePt t="22890" x="8686800" y="4249738"/>
          <p14:tracePt t="22891" x="8693150" y="4260850"/>
          <p14:tracePt t="22893" x="8704263" y="4271963"/>
          <p14:tracePt t="22893" x="8709025" y="4283075"/>
          <p14:tracePt t="22894" x="8715375" y="4289425"/>
          <p14:tracePt t="22895" x="8726488" y="4300538"/>
          <p14:tracePt t="22896" x="8731250" y="4311650"/>
          <p14:tracePt t="22897" x="8737600" y="4316413"/>
          <p14:tracePt t="22898" x="8742363" y="4322763"/>
          <p14:tracePt t="22899" x="8755063" y="4333875"/>
          <p14:tracePt t="22900" x="8759825" y="4340225"/>
          <p14:tracePt t="22901" x="8766175" y="4344988"/>
          <p14:tracePt t="22902" x="8770938" y="4356100"/>
          <p14:tracePt t="22904" x="8777288" y="4362450"/>
          <p14:tracePt t="22904" x="8782050" y="4367213"/>
          <p14:tracePt t="22905" x="8788400" y="4378325"/>
          <p14:tracePt t="22906" x="8793163" y="4384675"/>
          <p14:tracePt t="22907" x="8799513" y="4391025"/>
          <p14:tracePt t="22908" x="8804275" y="4395788"/>
          <p14:tracePt t="22910" x="8810625" y="4402138"/>
          <p14:tracePt t="22910" x="8816975" y="4406900"/>
          <p14:tracePt t="22916" x="8816975" y="4413250"/>
          <p14:tracePt t="22916" x="8821738" y="4418013"/>
          <p14:tracePt t="22918" x="8828088" y="4424363"/>
          <p14:tracePt t="22920" x="8828088" y="4429125"/>
          <p14:tracePt t="22921" x="8832850" y="4429125"/>
          <p14:tracePt t="22922" x="8832850" y="4435475"/>
          <p14:tracePt t="22925" x="8832850" y="4440238"/>
          <p14:tracePt t="22925" x="8839200" y="4440238"/>
          <p14:tracePt t="22926" x="8839200" y="4446588"/>
          <p14:tracePt t="22929" x="8839200" y="4451350"/>
          <p14:tracePt t="22930" x="8843963" y="4457700"/>
          <p14:tracePt t="22932" x="8850313" y="4457700"/>
          <p14:tracePt t="22935" x="8850313" y="4464050"/>
          <p14:tracePt t="22938" x="8850313" y="4468813"/>
          <p14:tracePt t="22941" x="8855075" y="4475163"/>
          <p14:tracePt t="22943" x="8855075" y="4479925"/>
          <p14:tracePt t="22946" x="8855075" y="4486275"/>
          <p14:tracePt t="22947" x="8861425" y="4486275"/>
          <p14:tracePt t="22948" x="8861425" y="4491038"/>
          <p14:tracePt t="22951" x="8861425" y="4497388"/>
          <p14:tracePt t="22953" x="8866188" y="4502150"/>
          <p14:tracePt t="22957" x="8866188" y="4508500"/>
          <p14:tracePt t="22959" x="8872538" y="4513263"/>
          <p14:tracePt t="22960" x="8872538" y="4519613"/>
          <p14:tracePt t="22963" x="8878888" y="4524375"/>
          <p14:tracePt t="22966" x="8883650" y="4530725"/>
          <p14:tracePt t="22969" x="8890000" y="4537075"/>
          <p14:tracePt t="22970" x="8890000" y="4541838"/>
          <p14:tracePt t="22971" x="8894763" y="4541838"/>
          <p14:tracePt t="22973" x="8901113" y="4548188"/>
          <p14:tracePt t="22975" x="8905875" y="4552950"/>
          <p14:tracePt t="22977" x="8912225" y="4559300"/>
          <p14:tracePt t="22981" x="8923338" y="4564063"/>
          <p14:tracePt t="22981" x="8928100" y="4564063"/>
          <p14:tracePt t="22982" x="8928100" y="4570413"/>
          <p14:tracePt t="22983" x="8934450" y="4570413"/>
          <p14:tracePt t="22984" x="8940800" y="4575175"/>
          <p14:tracePt t="22985" x="8945563" y="4575175"/>
          <p14:tracePt t="22987" x="8951913" y="4581525"/>
          <p14:tracePt t="22987" x="8956675" y="4581525"/>
          <p14:tracePt t="22988" x="8963025" y="4581525"/>
          <p14:tracePt t="22989" x="8967788" y="4586288"/>
          <p14:tracePt t="22990" x="8974138" y="4586288"/>
          <p14:tracePt t="22991" x="8978900" y="4586288"/>
          <p14:tracePt t="22992" x="8990013" y="4592638"/>
          <p14:tracePt t="22994" x="8996363" y="4598988"/>
          <p14:tracePt t="22994" x="9007475" y="4598988"/>
          <p14:tracePt t="22995" x="9013825" y="4598988"/>
          <p14:tracePt t="22996" x="9018588" y="4603750"/>
          <p14:tracePt t="22997" x="9029700" y="4603750"/>
          <p14:tracePt t="22999" x="9036050" y="4610100"/>
          <p14:tracePt t="22999" x="9047163" y="4610100"/>
          <p14:tracePt t="23001" x="9051925" y="4610100"/>
          <p14:tracePt t="23001" x="9063038" y="4610100"/>
          <p14:tracePt t="23002" x="9069388" y="4614863"/>
          <p14:tracePt t="23003" x="9080500" y="4614863"/>
          <p14:tracePt t="23004" x="9086850" y="4614863"/>
          <p14:tracePt t="23005" x="9097963" y="4614863"/>
          <p14:tracePt t="23006" x="9109075" y="4614863"/>
          <p14:tracePt t="23007" x="9113838" y="4621213"/>
          <p14:tracePt t="23008" x="9124950" y="4621213"/>
          <p14:tracePt t="23009" x="9137650" y="4621213"/>
          <p14:tracePt t="23010" x="9142413" y="4625975"/>
          <p14:tracePt t="23011" x="9153525" y="4625975"/>
          <p14:tracePt t="23012" x="9159875" y="4625975"/>
          <p14:tracePt t="23013" x="9170988" y="4632325"/>
          <p14:tracePt t="23015" x="9175750" y="4632325"/>
          <p14:tracePt t="23016" x="9186863" y="4632325"/>
          <p14:tracePt t="23016" x="9199563" y="4632325"/>
          <p14:tracePt t="23017" x="9210675" y="4637088"/>
          <p14:tracePt t="23018" x="9215438" y="4637088"/>
          <p14:tracePt t="23019" x="9226550" y="4637088"/>
          <p14:tracePt t="23020" x="9237663" y="4637088"/>
          <p14:tracePt t="23021" x="9248775" y="4637088"/>
          <p14:tracePt t="23022" x="9261475" y="4643438"/>
          <p14:tracePt t="23023" x="9266238" y="4643438"/>
          <p14:tracePt t="23024" x="9283700" y="4643438"/>
          <p14:tracePt t="23025" x="9294813" y="4643438"/>
          <p14:tracePt t="23026" x="9305925" y="4643438"/>
          <p14:tracePt t="23027" x="9310688" y="4643438"/>
          <p14:tracePt t="23028" x="9328150" y="4643438"/>
          <p14:tracePt t="23029" x="9334500" y="4648200"/>
          <p14:tracePt t="23030" x="9350375" y="4648200"/>
          <p14:tracePt t="23031" x="9361488" y="4648200"/>
          <p14:tracePt t="23032" x="9372600" y="4648200"/>
          <p14:tracePt t="23034" x="9385300" y="4648200"/>
          <p14:tracePt t="23034" x="9401175" y="4648200"/>
          <p14:tracePt t="23036" x="9412288" y="4648200"/>
          <p14:tracePt t="23036" x="9423400" y="4648200"/>
          <p14:tracePt t="23037" x="9434513" y="4648200"/>
          <p14:tracePt t="23038" x="9445625" y="4648200"/>
          <p14:tracePt t="23039" x="9463088" y="4648200"/>
          <p14:tracePt t="23040" x="9474200" y="4648200"/>
          <p14:tracePt t="23041" x="9485313" y="4648200"/>
          <p14:tracePt t="23043" x="9502775" y="4648200"/>
          <p14:tracePt t="23043" x="9513888" y="4648200"/>
          <p14:tracePt t="23044" x="9525000" y="4648200"/>
          <p14:tracePt t="23045" x="9536113" y="4648200"/>
          <p14:tracePt t="23047" x="9547225" y="4643438"/>
          <p14:tracePt t="23047" x="9558338" y="4643438"/>
          <p14:tracePt t="23048" x="9575800" y="4643438"/>
          <p14:tracePt t="23050" x="9586913" y="4643438"/>
          <p14:tracePt t="23051" x="9593263" y="4643438"/>
          <p14:tracePt t="23051" x="9609138" y="4637088"/>
          <p14:tracePt t="23052" x="9615488" y="4637088"/>
          <p14:tracePt t="23053" x="9626600" y="4637088"/>
          <p14:tracePt t="23054" x="9637713" y="4637088"/>
          <p14:tracePt t="23055" x="9648825" y="4637088"/>
          <p14:tracePt t="23057" x="9659938" y="4637088"/>
          <p14:tracePt t="23057" x="9671050" y="4632325"/>
          <p14:tracePt t="23058" x="9682163" y="4632325"/>
          <p14:tracePt t="23059" x="9688513" y="4632325"/>
          <p14:tracePt t="23060" x="9699625" y="4632325"/>
          <p14:tracePt t="23062" x="9710738" y="4625975"/>
          <p14:tracePt t="23063" x="9721850" y="4625975"/>
          <p14:tracePt t="23063" x="9732963" y="4625975"/>
          <p14:tracePt t="23064" x="9739313" y="4625975"/>
          <p14:tracePt t="23065" x="9750425" y="4625975"/>
          <p14:tracePt t="23066" x="9761538" y="4621213"/>
          <p14:tracePt t="23068" x="9772650" y="4621213"/>
          <p14:tracePt t="23068" x="9783763" y="4621213"/>
          <p14:tracePt t="23069" x="9794875" y="4621213"/>
          <p14:tracePt t="23071" x="9805988" y="4614863"/>
          <p14:tracePt t="23071" x="9817100" y="4614863"/>
          <p14:tracePt t="23072" x="9828213" y="4614863"/>
          <p14:tracePt t="23073" x="9840913" y="4614863"/>
          <p14:tracePt t="23074" x="9845675" y="4614863"/>
          <p14:tracePt t="23075" x="9856788" y="4610100"/>
          <p14:tracePt t="23076" x="9867900" y="4610100"/>
          <p14:tracePt t="23078" x="9879013" y="4610100"/>
          <p14:tracePt t="23078" x="9890125" y="4610100"/>
          <p14:tracePt t="23079" x="9902825" y="4610100"/>
          <p14:tracePt t="23080" x="9907588" y="4610100"/>
          <p14:tracePt t="23081" x="9925050" y="4603750"/>
          <p14:tracePt t="23082" x="9929813" y="4603750"/>
          <p14:tracePt t="23084" x="9940925" y="4603750"/>
          <p14:tracePt t="23085" x="9947275" y="4603750"/>
          <p14:tracePt t="23085" x="9958388" y="4603750"/>
          <p14:tracePt t="23086" x="9969500" y="4598988"/>
          <p14:tracePt t="23087" x="9975850" y="4598988"/>
          <p14:tracePt t="23088" x="9986963" y="4598988"/>
          <p14:tracePt t="23089" x="9991725" y="4598988"/>
          <p14:tracePt t="23091" x="9998075" y="4592638"/>
          <p14:tracePt t="23092" x="10009188" y="4592638"/>
          <p14:tracePt t="23092" x="10013950" y="4592638"/>
          <p14:tracePt t="23093" x="10020300" y="4592638"/>
          <p14:tracePt t="23094" x="10026650" y="4592638"/>
          <p14:tracePt t="23095" x="10031413" y="4592638"/>
          <p14:tracePt t="23096" x="10037763" y="4586288"/>
          <p14:tracePt t="23098" x="10042525" y="4586288"/>
          <p14:tracePt t="23098" x="10048875" y="4586288"/>
          <p14:tracePt t="23099" x="10053638" y="4586288"/>
          <p14:tracePt t="23102" x="10059988" y="4581525"/>
          <p14:tracePt t="23103" x="10064750" y="4581525"/>
          <p14:tracePt t="23105" x="10071100" y="4581525"/>
          <p14:tracePt t="23108" x="10075863" y="4581525"/>
          <p14:tracePt t="23112" x="10082213" y="4581525"/>
          <p14:tracePt t="23113" x="10082213" y="4575175"/>
          <p14:tracePt t="23199" x="10082213" y="4570413"/>
          <p14:tracePt t="23213" x="10082213" y="4564063"/>
          <p14:tracePt t="23218" x="10082213" y="4559300"/>
          <p14:tracePt t="23221" x="10075863" y="4552950"/>
          <p14:tracePt t="23227" x="10075863" y="4548188"/>
          <p14:tracePt t="23232" x="10075863" y="4541838"/>
          <p14:tracePt t="23236" x="10071100" y="4541838"/>
          <p14:tracePt t="23237" x="10071100" y="4537075"/>
          <p14:tracePt t="23241" x="10071100" y="4530725"/>
          <p14:tracePt t="23244" x="10064750" y="4530725"/>
          <p14:tracePt t="23244" x="10064750" y="4524375"/>
          <p14:tracePt t="23248" x="10064750" y="4519613"/>
          <p14:tracePt t="23251" x="10059988" y="4519613"/>
          <p14:tracePt t="23251" x="10059988" y="4513263"/>
          <p14:tracePt t="23255" x="10059988" y="4508500"/>
          <p14:tracePt t="23255" x="10053638" y="4508500"/>
          <p14:tracePt t="23257" x="10053638" y="4502150"/>
          <p14:tracePt t="23261" x="10048875" y="4502150"/>
          <p14:tracePt t="23261" x="10048875" y="4497388"/>
          <p14:tracePt t="23264" x="10048875" y="4491038"/>
          <p14:tracePt t="23267" x="10042525" y="4491038"/>
          <p14:tracePt t="23267" x="10042525" y="4486275"/>
          <p14:tracePt t="23269" x="10037763" y="4486275"/>
          <p14:tracePt t="23274" x="10037763" y="4479925"/>
          <p14:tracePt t="23274" x="10031413" y="4479925"/>
          <p14:tracePt t="23278" x="10026650" y="4479925"/>
          <p14:tracePt t="23278" x="10026650" y="4475163"/>
          <p14:tracePt t="23279" x="10020300" y="4475163"/>
          <p14:tracePt t="23283" x="10013950" y="4468813"/>
          <p14:tracePt t="23286" x="10009188" y="4468813"/>
          <p14:tracePt t="23288" x="10002838" y="4464050"/>
          <p14:tracePt t="23291" x="9998075" y="4464050"/>
          <p14:tracePt t="23293" x="9991725" y="4464050"/>
          <p14:tracePt t="23295" x="9991725" y="4457700"/>
          <p14:tracePt t="23297" x="9986963" y="4457700"/>
          <p14:tracePt t="23300" x="9980613" y="4457700"/>
          <p14:tracePt t="23303" x="9975850" y="4457700"/>
          <p14:tracePt t="23305" x="9969500" y="4457700"/>
          <p14:tracePt t="23307" x="9964738" y="4457700"/>
          <p14:tracePt t="23307" x="9964738" y="4451350"/>
          <p14:tracePt t="23308" x="9958388" y="4451350"/>
          <p14:tracePt t="23310" x="9952038" y="4451350"/>
          <p14:tracePt t="23314" x="9947275" y="4451350"/>
          <p14:tracePt t="23317" x="9940925" y="4451350"/>
          <p14:tracePt t="23319" x="9936163" y="4451350"/>
          <p14:tracePt t="23319" x="9936163" y="4446588"/>
          <p14:tracePt t="23321" x="9929813" y="4446588"/>
          <p14:tracePt t="23324" x="9925050" y="4446588"/>
          <p14:tracePt t="23327" x="9918700" y="4446588"/>
          <p14:tracePt t="23330" x="9913938" y="4446588"/>
          <p14:tracePt t="23334" x="9907588" y="4446588"/>
          <p14:tracePt t="23337" x="9902825" y="4446588"/>
          <p14:tracePt t="23339" x="9896475" y="4446588"/>
          <p14:tracePt t="23341" x="9890125" y="4446588"/>
          <p14:tracePt t="23345" x="9885363" y="4446588"/>
          <p14:tracePt t="23350" x="9879013" y="4446588"/>
          <p14:tracePt t="23356" x="9874250" y="4446588"/>
          <p14:tracePt t="23361" x="9874250" y="4440238"/>
          <p14:tracePt t="23363" x="9867900" y="4440238"/>
          <p14:tracePt t="23376" x="9863138" y="4440238"/>
          <p14:tracePt t="23394" x="9856788" y="4440238"/>
          <p14:tracePt t="23524" x="9852025" y="4440238"/>
          <p14:tracePt t="23531" x="9845675" y="4440238"/>
          <p14:tracePt t="23538" x="9840913" y="4440238"/>
          <p14:tracePt t="23545" x="9834563" y="4440238"/>
          <p14:tracePt t="23555" x="9828213" y="4440238"/>
          <p14:tracePt t="23561" x="9828213" y="4435475"/>
          <p14:tracePt t="24249" x="9828213" y="4429125"/>
          <p14:tracePt t="24251" x="9834563" y="4429125"/>
          <p14:tracePt t="24261" x="9840913" y="4429125"/>
          <p14:tracePt t="24273" x="9845675" y="4429125"/>
          <p14:tracePt t="24284" x="9852025" y="4429125"/>
          <p14:tracePt t="24285" x="9852025" y="4424363"/>
          <p14:tracePt t="24290" x="9856788" y="4424363"/>
          <p14:tracePt t="24296" x="9863138" y="4424363"/>
          <p14:tracePt t="24298" x="9863138" y="4418013"/>
          <p14:tracePt t="24300" x="9867900" y="4418013"/>
          <p14:tracePt t="24305" x="9874250" y="4413250"/>
          <p14:tracePt t="24309" x="9879013" y="4413250"/>
          <p14:tracePt t="24310" x="9879013" y="4406900"/>
          <p14:tracePt t="24314" x="9885363" y="4406900"/>
          <p14:tracePt t="24316" x="9885363" y="4402138"/>
          <p14:tracePt t="24316" x="9890125" y="4402138"/>
          <p14:tracePt t="24319" x="9896475" y="4402138"/>
          <p14:tracePt t="24319" x="9896475" y="4395788"/>
          <p14:tracePt t="24323" x="9902825" y="4395788"/>
          <p14:tracePt t="24327" x="9907588" y="4391025"/>
          <p14:tracePt t="24331" x="9913938" y="4391025"/>
          <p14:tracePt t="24334" x="9913938" y="4384675"/>
          <p14:tracePt t="24335" x="9918700" y="4384675"/>
          <p14:tracePt t="24340" x="9925050" y="4384675"/>
          <p14:tracePt t="24341" x="9925050" y="4378325"/>
          <p14:tracePt t="24344" x="9929813" y="4378325"/>
          <p14:tracePt t="24346" x="9929813" y="4373563"/>
          <p14:tracePt t="24348" x="9936163" y="4373563"/>
          <p14:tracePt t="24353" x="9936163" y="4367213"/>
          <p14:tracePt t="24354" x="9940925" y="4367213"/>
          <p14:tracePt t="24361" x="9947275" y="4367213"/>
          <p14:tracePt t="24362" x="9947275" y="4362450"/>
          <p14:tracePt t="24365" x="9952038" y="4362450"/>
          <p14:tracePt t="24371" x="9958388" y="4362450"/>
          <p14:tracePt t="24376" x="9964738" y="4362450"/>
          <p14:tracePt t="24381" x="9969500" y="4362450"/>
          <p14:tracePt t="24386" x="9975850" y="4362450"/>
          <p14:tracePt t="24388" x="9975850" y="4356100"/>
          <p14:tracePt t="24390" x="9980613" y="4356100"/>
          <p14:tracePt t="24394" x="9986963" y="4356100"/>
          <p14:tracePt t="24398" x="9991725" y="4356100"/>
          <p14:tracePt t="24403" x="9998075" y="4356100"/>
          <p14:tracePt t="24410" x="10002838" y="4356100"/>
          <p14:tracePt t="24411" x="10009188" y="4356100"/>
          <p14:tracePt t="24418" x="10013950" y="4356100"/>
          <p14:tracePt t="24423" x="10020300" y="4356100"/>
          <p14:tracePt t="24426" x="10026650" y="4356100"/>
          <p14:tracePt t="24435" x="10031413" y="4356100"/>
          <p14:tracePt t="24441" x="10037763" y="4356100"/>
          <p14:tracePt t="24449" x="10042525" y="4356100"/>
          <p14:tracePt t="24460" x="10048875" y="4356100"/>
          <p14:tracePt t="24465" x="10053638" y="4356100"/>
          <p14:tracePt t="24472" x="10059988" y="4351338"/>
          <p14:tracePt t="24477" x="10064750" y="4351338"/>
          <p14:tracePt t="24481" x="10071100" y="4351338"/>
          <p14:tracePt t="24484" x="10075863" y="4351338"/>
          <p14:tracePt t="24484" x="10075863" y="4344988"/>
          <p14:tracePt t="24485" x="10082213" y="4344988"/>
          <p14:tracePt t="24488" x="10082213" y="4340225"/>
          <p14:tracePt t="24488" x="10088563" y="4340225"/>
          <p14:tracePt t="24492" x="10093325" y="4340225"/>
          <p14:tracePt t="24492" x="10093325" y="4333875"/>
          <p14:tracePt t="24494" x="10099675" y="4333875"/>
          <p14:tracePt t="24497" x="10104438" y="4333875"/>
          <p14:tracePt t="24498" x="10110788" y="4329113"/>
          <p14:tracePt t="24499" x="10115550" y="4329113"/>
          <p14:tracePt t="24501" x="10121900" y="4329113"/>
          <p14:tracePt t="24505" x="10126663" y="4322763"/>
          <p14:tracePt t="24506" x="10133013" y="4322763"/>
          <p14:tracePt t="24510" x="10137775" y="4322763"/>
          <p14:tracePt t="24510" x="10137775" y="4316413"/>
          <p14:tracePt t="24512" x="10144125" y="4316413"/>
          <p14:tracePt t="24514" x="10150475" y="4316413"/>
          <p14:tracePt t="24516" x="10150475" y="4311650"/>
          <p14:tracePt t="24518" x="10155238" y="4311650"/>
          <p14:tracePt t="24522" x="10161588" y="4305300"/>
          <p14:tracePt t="24527" x="10166350" y="4300538"/>
          <p14:tracePt t="24532" x="10172700" y="4300538"/>
          <p14:tracePt t="24539" x="10177463" y="4300538"/>
          <p14:tracePt t="24542" x="10177463" y="4294188"/>
          <p14:tracePt t="24550" x="10183813" y="4294188"/>
          <p14:tracePt t="24562" x="10188575" y="4294188"/>
          <p14:tracePt t="24567" x="10188575" y="4289425"/>
          <p14:tracePt t="24589" x="10194925" y="4289425"/>
          <p14:tracePt t="24682" x="10188575" y="4289425"/>
          <p14:tracePt t="24687" x="10183813" y="4289425"/>
          <p14:tracePt t="24693" x="10177463" y="4289425"/>
          <p14:tracePt t="24697" x="10172700" y="4289425"/>
          <p14:tracePt t="24700" x="10166350" y="4289425"/>
          <p14:tracePt t="24703" x="10161588" y="4289425"/>
          <p14:tracePt t="24704" x="10161588" y="4294188"/>
          <p14:tracePt t="24706" x="10155238" y="4294188"/>
          <p14:tracePt t="24709" x="10150475" y="4294188"/>
          <p14:tracePt t="24713" x="10144125" y="4294188"/>
          <p14:tracePt t="24716" x="10137775" y="4294188"/>
          <p14:tracePt t="24717" x="10137775" y="4300538"/>
          <p14:tracePt t="24718" x="10133013" y="4300538"/>
          <p14:tracePt t="24722" x="10126663" y="4300538"/>
          <p14:tracePt t="24723" x="10126663" y="4305300"/>
          <p14:tracePt t="24727" x="10121900" y="4305300"/>
          <p14:tracePt t="24734" x="10115550" y="4305300"/>
          <p14:tracePt t="24738" x="10110788" y="4305300"/>
          <p14:tracePt t="24744" x="10110788" y="4311650"/>
          <p14:tracePt t="24744" x="10104438" y="4311650"/>
          <p14:tracePt t="24751" x="10099675" y="4311650"/>
          <p14:tracePt t="24757" x="10093325" y="4311650"/>
          <p14:tracePt t="24764" x="10088563" y="4311650"/>
          <p14:tracePt t="24770" x="10082213" y="4311650"/>
          <p14:tracePt t="24772" x="10075863" y="4311650"/>
          <p14:tracePt t="24777" x="10071100" y="4311650"/>
          <p14:tracePt t="24778" x="10071100" y="4316413"/>
          <p14:tracePt t="24779" x="10064750" y="4316413"/>
          <p14:tracePt t="24784" x="10059988" y="4316413"/>
          <p14:tracePt t="24788" x="10053638" y="4316413"/>
          <p14:tracePt t="24792" x="10048875" y="4316413"/>
          <p14:tracePt t="24793" x="10042525" y="4316413"/>
          <p14:tracePt t="24796" x="10037763" y="4316413"/>
          <p14:tracePt t="24797" x="10031413" y="4316413"/>
          <p14:tracePt t="24800" x="10031413" y="4322763"/>
          <p14:tracePt t="24801" x="10026650" y="4322763"/>
          <p14:tracePt t="24804" x="10020300" y="4322763"/>
          <p14:tracePt t="24807" x="10013950" y="4322763"/>
          <p14:tracePt t="24810" x="10009188" y="4322763"/>
          <p14:tracePt t="24812" x="10002838" y="4322763"/>
          <p14:tracePt t="24812" x="10002838" y="4329113"/>
          <p14:tracePt t="24814" x="9998075" y="4329113"/>
          <p14:tracePt t="24818" x="9991725" y="4329113"/>
          <p14:tracePt t="24821" x="9991725" y="4333875"/>
          <p14:tracePt t="24821" x="9986963" y="4333875"/>
          <p14:tracePt t="24825" x="9980613" y="4333875"/>
          <p14:tracePt t="24828" x="9975850" y="4333875"/>
          <p14:tracePt t="24829" x="9975850" y="4340225"/>
          <p14:tracePt t="24830" x="9969500" y="4340225"/>
          <p14:tracePt t="24833" x="9964738" y="4340225"/>
          <p14:tracePt t="24836" x="9964738" y="4344988"/>
          <p14:tracePt t="24839" x="9958388" y="4344988"/>
          <p14:tracePt t="24842" x="9952038" y="4344988"/>
          <p14:tracePt t="24845" x="9947275" y="4344988"/>
          <p14:tracePt t="24848" x="9947275" y="4351338"/>
          <p14:tracePt t="24850" x="9940925" y="4351338"/>
          <p14:tracePt t="24854" x="9936163" y="4351338"/>
          <p14:tracePt t="24857" x="9929813" y="4356100"/>
          <p14:tracePt t="24862" x="9925050" y="4356100"/>
          <p14:tracePt t="24866" x="9918700" y="4356100"/>
          <p14:tracePt t="24869" x="9913938" y="4356100"/>
          <p14:tracePt t="24873" x="9907588" y="4362450"/>
          <p14:tracePt t="24876" x="9902825" y="4362450"/>
          <p14:tracePt t="24879" x="9902825" y="4367213"/>
          <p14:tracePt t="24879" x="9896475" y="4367213"/>
          <p14:tracePt t="24885" x="9890125" y="4367213"/>
          <p14:tracePt t="24885" x="9890125" y="4373563"/>
          <p14:tracePt t="24893" x="9885363" y="4373563"/>
          <p14:tracePt t="24895" x="9885363" y="4378325"/>
          <p14:tracePt t="24914" x="9890125" y="4384675"/>
          <p14:tracePt t="24915" x="9896475" y="4384675"/>
          <p14:tracePt t="24919" x="9902825" y="4384675"/>
          <p14:tracePt t="24920" x="9907588" y="4384675"/>
          <p14:tracePt t="24921" x="9913938" y="4384675"/>
          <p14:tracePt t="24922" x="9918700" y="4391025"/>
          <p14:tracePt t="24924" x="9925050" y="4391025"/>
          <p14:tracePt t="24925" x="9929813" y="4391025"/>
          <p14:tracePt t="24926" x="9936163" y="4391025"/>
          <p14:tracePt t="24927" x="9940925" y="4391025"/>
          <p14:tracePt t="24928" x="9947275" y="4391025"/>
          <p14:tracePt t="24929" x="9952038" y="4391025"/>
          <p14:tracePt t="24931" x="9958388" y="4391025"/>
          <p14:tracePt t="24931" x="9969500" y="4391025"/>
          <p14:tracePt t="24932" x="9975850" y="4384675"/>
          <p14:tracePt t="24933" x="9980613" y="4384675"/>
          <p14:tracePt t="24934" x="9986963" y="4384675"/>
          <p14:tracePt t="24935" x="9991725" y="4378325"/>
          <p14:tracePt t="24936" x="10002838" y="4373563"/>
          <p14:tracePt t="24937" x="10009188" y="4367213"/>
          <p14:tracePt t="24939" x="10013950" y="4367213"/>
          <p14:tracePt t="24939" x="10026650" y="4362450"/>
          <p14:tracePt t="24940" x="10031413" y="4356100"/>
          <p14:tracePt t="24941" x="10042525" y="4344988"/>
          <p14:tracePt t="24942" x="10048875" y="4340225"/>
          <p14:tracePt t="24943" x="10059988" y="4333875"/>
          <p14:tracePt t="24945" x="10064750" y="4329113"/>
          <p14:tracePt t="24946" x="10075863" y="4316413"/>
          <p14:tracePt t="24946" x="10082213" y="4311650"/>
          <p14:tracePt t="24947" x="10093325" y="4300538"/>
          <p14:tracePt t="24948" x="10099675" y="4294188"/>
          <p14:tracePt t="25148" x="10099675" y="4300538"/>
          <p14:tracePt t="25158" x="10099675" y="4305300"/>
          <p14:tracePt t="25160" x="10099675" y="4311650"/>
          <p14:tracePt t="25164" x="10099675" y="4316413"/>
          <p14:tracePt t="25166" x="10093325" y="4316413"/>
          <p14:tracePt t="25168" x="10088563" y="4322763"/>
          <p14:tracePt t="25169" x="10082213" y="4322763"/>
          <p14:tracePt t="25171" x="10075863" y="4322763"/>
          <p14:tracePt t="25172" x="10071100" y="4322763"/>
          <p14:tracePt t="25173" x="10071100" y="4329113"/>
          <p14:tracePt t="25175" x="10064750" y="4329113"/>
          <p14:tracePt t="25178" x="10059988" y="4329113"/>
          <p14:tracePt t="25181" x="10053638" y="4329113"/>
          <p14:tracePt t="25182" x="10053638" y="4333875"/>
          <p14:tracePt t="25184" x="10048875" y="4333875"/>
          <p14:tracePt t="25187" x="10042525" y="4333875"/>
          <p14:tracePt t="25188" x="10037763" y="4340225"/>
          <p14:tracePt t="25191" x="10031413" y="4340225"/>
          <p14:tracePt t="25191" x="10026650" y="4340225"/>
          <p14:tracePt t="25192" x="10020300" y="4344988"/>
          <p14:tracePt t="25193" x="10013950" y="4344988"/>
          <p14:tracePt t="25194" x="10009188" y="4351338"/>
          <p14:tracePt t="25196" x="10002838" y="4351338"/>
          <p14:tracePt t="25196" x="9991725" y="4351338"/>
          <p14:tracePt t="25197" x="9986963" y="4356100"/>
          <p14:tracePt t="25198" x="9975850" y="4356100"/>
          <p14:tracePt t="25199" x="9964738" y="4362450"/>
          <p14:tracePt t="25201" x="9958388" y="4362450"/>
          <p14:tracePt t="25202" x="9947275" y="4367213"/>
          <p14:tracePt t="25203" x="9929813" y="4367213"/>
          <p14:tracePt t="25203" x="9918700" y="4373563"/>
          <p14:tracePt t="25204" x="9907588" y="4373563"/>
          <p14:tracePt t="25205" x="9896475" y="4378325"/>
          <p14:tracePt t="25206" x="9885363" y="4384675"/>
          <p14:tracePt t="25207" x="9867900" y="4384675"/>
          <p14:tracePt t="25209" x="9856788" y="4391025"/>
          <p14:tracePt t="25210" x="9840913" y="4391025"/>
          <p14:tracePt t="25210" x="9828213" y="4395788"/>
          <p14:tracePt t="25211" x="9812338" y="4395788"/>
          <p14:tracePt t="25212" x="9794875" y="4395788"/>
          <p14:tracePt t="25213" x="9783763" y="4402138"/>
          <p14:tracePt t="25214" x="9772650" y="4402138"/>
          <p14:tracePt t="25216" x="9755188" y="4406900"/>
          <p14:tracePt t="25217" x="9744075" y="4406900"/>
          <p14:tracePt t="25218" x="9728200" y="4413250"/>
          <p14:tracePt t="25218" x="9717088" y="4413250"/>
          <p14:tracePt t="25219" x="9705975" y="4413250"/>
          <p14:tracePt t="25220" x="9688513" y="4418013"/>
          <p14:tracePt t="25221" x="9677400" y="4418013"/>
          <p14:tracePt t="25223" x="9666288" y="4424363"/>
          <p14:tracePt t="25224" x="9648825" y="4424363"/>
          <p14:tracePt t="25224" x="9644063" y="4429125"/>
          <p14:tracePt t="25225" x="9626600" y="4429125"/>
          <p14:tracePt t="25226" x="9615488" y="4435475"/>
          <p14:tracePt t="25227" x="9609138" y="4435475"/>
          <p14:tracePt t="25228" x="9598025" y="4435475"/>
          <p14:tracePt t="25230" x="9586913" y="4440238"/>
          <p14:tracePt t="25230" x="9575800" y="4440238"/>
          <p14:tracePt t="25231" x="9564688" y="4446588"/>
          <p14:tracePt t="25232" x="9558338" y="4446588"/>
          <p14:tracePt t="25233" x="9547225" y="4446588"/>
          <p14:tracePt t="25234" x="9536113" y="4451350"/>
          <p14:tracePt t="25235" x="9531350" y="4457700"/>
          <p14:tracePt t="25237" x="9520238" y="4457700"/>
          <p14:tracePt t="25237" x="9513888" y="4457700"/>
          <p14:tracePt t="25238" x="9502775" y="4464050"/>
          <p14:tracePt t="25239" x="9491663" y="4464050"/>
          <p14:tracePt t="25240" x="9485313" y="4464050"/>
          <p14:tracePt t="25241" x="9474200" y="4468813"/>
          <p14:tracePt t="25242" x="9469438" y="4468813"/>
          <p14:tracePt t="25244" x="9458325" y="4468813"/>
          <p14:tracePt t="25244" x="9451975" y="4468813"/>
          <p14:tracePt t="25245" x="9440863" y="4475163"/>
          <p14:tracePt t="25246" x="9429750" y="4475163"/>
          <p14:tracePt t="25247" x="9423400" y="4475163"/>
          <p14:tracePt t="25248" x="9412288" y="4475163"/>
          <p14:tracePt t="25249" x="9407525" y="4479925"/>
          <p14:tracePt t="25250" x="9396413" y="4479925"/>
          <p14:tracePt t="25251" x="9390063" y="4479925"/>
          <p14:tracePt t="25252" x="9385300" y="4479925"/>
          <p14:tracePt t="25254" x="9372600" y="4479925"/>
          <p14:tracePt t="25254" x="9361488" y="4479925"/>
          <p14:tracePt t="25255" x="9356725" y="4479925"/>
          <p14:tracePt t="25256" x="9350375" y="4479925"/>
          <p14:tracePt t="25257" x="9345613" y="4479925"/>
          <p14:tracePt t="25258" x="9334500" y="4479925"/>
          <p14:tracePt t="25259" x="9328150" y="4479925"/>
          <p14:tracePt t="25260" x="9323388" y="4479925"/>
          <p14:tracePt t="25261" x="9317038" y="4479925"/>
          <p14:tracePt t="25262" x="9310688" y="4479925"/>
          <p14:tracePt t="25263" x="9305925" y="4479925"/>
          <p14:tracePt t="25265" x="9299575" y="4479925"/>
          <p14:tracePt t="25265" x="9294813" y="4479925"/>
          <p14:tracePt t="25266" x="9288463" y="4479925"/>
          <p14:tracePt t="25268" x="9283700" y="4479925"/>
          <p14:tracePt t="25269" x="9277350" y="4479925"/>
          <p14:tracePt t="25271" x="9272588" y="4479925"/>
          <p14:tracePt t="25275" x="9266238" y="4479925"/>
          <p14:tracePt t="25278" x="9261475" y="4479925"/>
          <p14:tracePt t="25286" x="9255125" y="4479925"/>
          <p14:tracePt t="25290" x="9248775" y="4479925"/>
          <p14:tracePt t="25296" x="9244013" y="4479925"/>
          <p14:tracePt t="25296" x="9244013" y="4475163"/>
          <p14:tracePt t="25298" x="9237663" y="4475163"/>
          <p14:tracePt t="25302" x="9232900" y="4475163"/>
          <p14:tracePt t="25305" x="9226550" y="4475163"/>
          <p14:tracePt t="25308" x="9221788" y="4475163"/>
          <p14:tracePt t="25308" x="9215438" y="4475163"/>
          <p14:tracePt t="25310" x="9210675" y="4475163"/>
          <p14:tracePt t="25313" x="9204325" y="4475163"/>
          <p14:tracePt t="25314" x="9199563" y="4475163"/>
          <p14:tracePt t="25316" x="9193213" y="4475163"/>
          <p14:tracePt t="25317" x="9186863" y="4475163"/>
          <p14:tracePt t="25320" x="9182100" y="4475163"/>
          <p14:tracePt t="25321" x="9175750" y="4475163"/>
          <p14:tracePt t="25321" x="9170988" y="4475163"/>
          <p14:tracePt t="25322" x="9164638" y="4475163"/>
          <p14:tracePt t="25323" x="9159875" y="4475163"/>
          <p14:tracePt t="25325" x="9153525" y="4475163"/>
          <p14:tracePt t="25326" x="9148763" y="4475163"/>
          <p14:tracePt t="25327" x="9142413" y="4475163"/>
          <p14:tracePt t="25328" x="9137650" y="4475163"/>
          <p14:tracePt t="25329" x="9131300" y="4475163"/>
          <p14:tracePt t="25330" x="9124950" y="4475163"/>
          <p14:tracePt t="25331" x="9120188" y="4479925"/>
          <p14:tracePt t="25332" x="9113838" y="4479925"/>
          <p14:tracePt t="25334" x="9102725" y="4479925"/>
          <p14:tracePt t="25334" x="9097963" y="4479925"/>
          <p14:tracePt t="25335" x="9091613" y="4479925"/>
          <p14:tracePt t="25336" x="9086850" y="4486275"/>
          <p14:tracePt t="25337" x="9080500" y="4486275"/>
          <p14:tracePt t="25338" x="9069388" y="4491038"/>
          <p14:tracePt t="25339" x="9063038" y="4491038"/>
          <p14:tracePt t="25343" x="9058275" y="4491038"/>
          <p14:tracePt t="25343" x="9051925" y="4491038"/>
          <p14:tracePt t="25344" x="9047163" y="4497388"/>
          <p14:tracePt t="25345" x="9036050" y="4497388"/>
          <p14:tracePt t="25346" x="9029700" y="4497388"/>
          <p14:tracePt t="25348" x="9018588" y="4502150"/>
          <p14:tracePt t="25348" x="9013825" y="4502150"/>
          <p14:tracePt t="25349" x="9007475" y="4502150"/>
          <p14:tracePt t="25350" x="8996363" y="4502150"/>
          <p14:tracePt t="25351" x="8985250" y="4508500"/>
          <p14:tracePt t="25352" x="8974138" y="4508500"/>
          <p14:tracePt t="25353" x="8967788" y="4513263"/>
          <p14:tracePt t="25355" x="8956675" y="4513263"/>
          <p14:tracePt t="25355" x="8951913" y="4519613"/>
          <p14:tracePt t="25356" x="8940800" y="4519613"/>
          <p14:tracePt t="25357" x="8928100" y="4524375"/>
          <p14:tracePt t="25358" x="8923338" y="4530725"/>
          <p14:tracePt t="25359" x="8912225" y="4530725"/>
          <p14:tracePt t="25360" x="8901113" y="4530725"/>
          <p14:tracePt t="25362" x="8890000" y="4537075"/>
          <p14:tracePt t="25362" x="8883650" y="4537075"/>
          <p14:tracePt t="25363" x="8872538" y="4537075"/>
          <p14:tracePt t="25364" x="8866188" y="4541838"/>
          <p14:tracePt t="25365" x="8855075" y="4541838"/>
          <p14:tracePt t="25366" x="8843963" y="4548188"/>
          <p14:tracePt t="25367" x="8839200" y="4548188"/>
          <p14:tracePt t="25369" x="8828088" y="4552950"/>
          <p14:tracePt t="25369" x="8816975" y="4552950"/>
          <p14:tracePt t="25370" x="8804275" y="4559300"/>
          <p14:tracePt t="25371" x="8799513" y="4564063"/>
          <p14:tracePt t="25372" x="8782050" y="4564063"/>
          <p14:tracePt t="25373" x="8777288" y="4564063"/>
          <p14:tracePt t="25374" x="8766175" y="4570413"/>
          <p14:tracePt t="25376" x="8755063" y="4570413"/>
          <p14:tracePt t="25376" x="8742363" y="4570413"/>
          <p14:tracePt t="25377" x="8731250" y="4575175"/>
          <p14:tracePt t="25379" x="8726488" y="4575175"/>
          <p14:tracePt t="25379" x="8709025" y="4575175"/>
          <p14:tracePt t="25380" x="8704263" y="4581525"/>
          <p14:tracePt t="25381" x="8693150" y="4581525"/>
          <p14:tracePt t="25382" x="8682038" y="4586288"/>
          <p14:tracePt t="25383" x="8669338" y="4586288"/>
          <p14:tracePt t="25384" x="8658225" y="4586288"/>
          <p14:tracePt t="25385" x="8647113" y="4592638"/>
          <p14:tracePt t="25386" x="8636000" y="4592638"/>
          <p14:tracePt t="25387" x="8624888" y="4592638"/>
          <p14:tracePt t="25388" x="8620125" y="4592638"/>
          <p14:tracePt t="25389" x="8607425" y="4592638"/>
          <p14:tracePt t="25390" x="8596313" y="4598988"/>
          <p14:tracePt t="25391" x="8591550" y="4598988"/>
          <p14:tracePt t="25392" x="8580438" y="4598988"/>
          <p14:tracePt t="25393" x="8574088" y="4603750"/>
          <p14:tracePt t="25394" x="8562975" y="4603750"/>
          <p14:tracePt t="25395" x="8551863" y="4603750"/>
          <p14:tracePt t="25397" x="8545513" y="4603750"/>
          <p14:tracePt t="25397" x="8534400" y="4603750"/>
          <p14:tracePt t="25398" x="8523288" y="4610100"/>
          <p14:tracePt t="25399" x="8518525" y="4610100"/>
          <p14:tracePt t="25400" x="8507413" y="4610100"/>
          <p14:tracePt t="25401" x="8496300" y="4610100"/>
          <p14:tracePt t="25402" x="8489950" y="4610100"/>
          <p14:tracePt t="25403" x="8478838" y="4614863"/>
          <p14:tracePt t="25404" x="8472488" y="4614863"/>
          <p14:tracePt t="25405" x="8461375" y="4614863"/>
          <p14:tracePt t="25406" x="8450263" y="4614863"/>
          <p14:tracePt t="25407" x="8445500" y="4614863"/>
          <p14:tracePt t="25408" x="8439150" y="4621213"/>
          <p14:tracePt t="25409" x="8434388" y="4621213"/>
          <p14:tracePt t="25410" x="8421688" y="4621213"/>
          <p14:tracePt t="25411" x="8416925" y="4621213"/>
          <p14:tracePt t="25412" x="8410575" y="4621213"/>
          <p14:tracePt t="25413" x="8405813" y="4621213"/>
          <p14:tracePt t="25415" x="8399463" y="4621213"/>
          <p14:tracePt t="25415" x="8394700" y="4625975"/>
          <p14:tracePt t="25416" x="8388350" y="4625975"/>
          <p14:tracePt t="25418" x="8383588" y="4625975"/>
          <p14:tracePt t="25418" x="8377238" y="4625975"/>
          <p14:tracePt t="25419" x="8372475" y="4625975"/>
          <p14:tracePt t="25420" x="8366125" y="4625975"/>
          <p14:tracePt t="25422" x="8359775" y="4625975"/>
          <p14:tracePt t="25424" x="8355013" y="4625975"/>
          <p14:tracePt t="25425" x="8348663" y="4625975"/>
          <p14:tracePt t="25426" x="8348663" y="4632325"/>
          <p14:tracePt t="25427" x="8343900" y="4632325"/>
          <p14:tracePt t="25429" x="8337550" y="4632325"/>
          <p14:tracePt t="25434" x="8332788" y="4632325"/>
          <p14:tracePt t="25513" x="8332788" y="4625975"/>
          <p14:tracePt t="25515" x="8337550" y="4625975"/>
          <p14:tracePt t="25519" x="8337550" y="4621213"/>
          <p14:tracePt t="25519" x="8343900" y="4621213"/>
          <p14:tracePt t="25522" x="8348663" y="4621213"/>
          <p14:tracePt t="25524" x="8348663" y="4614863"/>
          <p14:tracePt t="25527" x="8355013" y="4614863"/>
          <p14:tracePt t="25530" x="8355013" y="4610100"/>
          <p14:tracePt t="25533" x="8359775" y="4610100"/>
          <p14:tracePt t="25536" x="8359775" y="4603750"/>
          <p14:tracePt t="25537" x="8366125" y="4603750"/>
          <p14:tracePt t="25540" x="8366125" y="4598988"/>
          <p14:tracePt t="25541" x="8372475" y="4598988"/>
          <p14:tracePt t="25546" x="8377238" y="4598988"/>
          <p14:tracePt t="25547" x="8377238" y="4592638"/>
          <p14:tracePt t="25550" x="8383588" y="4592638"/>
          <p14:tracePt t="25553" x="8388350" y="4592638"/>
          <p14:tracePt t="25554" x="8388350" y="4586288"/>
          <p14:tracePt t="25559" x="8394700" y="4586288"/>
          <p14:tracePt t="25561" x="8394700" y="4581525"/>
          <p14:tracePt t="25564" x="8399463" y="4581525"/>
          <p14:tracePt t="25572" x="8399463" y="4575175"/>
          <p14:tracePt t="25572" x="8405813" y="4575175"/>
          <p14:tracePt t="25581" x="8410575" y="4575175"/>
          <p14:tracePt t="25587" x="8410575" y="4570413"/>
          <p14:tracePt t="25595" x="8416925" y="4570413"/>
          <p14:tracePt t="25653" x="8410575" y="4570413"/>
          <p14:tracePt t="25654" x="8405813" y="4570413"/>
          <p14:tracePt t="25658" x="8399463" y="4570413"/>
          <p14:tracePt t="25661" x="8394700" y="4570413"/>
          <p14:tracePt t="25662" x="8388350" y="4570413"/>
          <p14:tracePt t="25664" x="8383588" y="4570413"/>
          <p14:tracePt t="25668" x="8377238" y="4570413"/>
          <p14:tracePt t="25670" x="8372475" y="4570413"/>
          <p14:tracePt t="25673" x="8366125" y="4570413"/>
          <p14:tracePt t="25675" x="8359775" y="4570413"/>
          <p14:tracePt t="25680" x="8355013" y="4570413"/>
          <p14:tracePt t="25682" x="8348663" y="4570413"/>
          <p14:tracePt t="25684" x="8343900" y="4570413"/>
          <p14:tracePt t="25687" x="8337550" y="4570413"/>
          <p14:tracePt t="25689" x="8332788" y="4570413"/>
          <p14:tracePt t="25692" x="8326438" y="4570413"/>
          <p14:tracePt t="25695" x="8321675" y="4570413"/>
          <p14:tracePt t="25698" x="8315325" y="4570413"/>
          <p14:tracePt t="25698" x="8310563" y="4570413"/>
          <p14:tracePt t="25700" x="8304213" y="4570413"/>
          <p14:tracePt t="25702" x="8299450" y="4570413"/>
          <p14:tracePt t="25704" x="8293100" y="4570413"/>
          <p14:tracePt t="25706" x="8286750" y="4570413"/>
          <p14:tracePt t="25709" x="8281988" y="4570413"/>
          <p14:tracePt t="25709" x="8275638" y="4570413"/>
          <p14:tracePt t="25711" x="8270875" y="4570413"/>
          <p14:tracePt t="25713" x="8264525" y="4570413"/>
          <p14:tracePt t="25716" x="8259763" y="4570413"/>
          <p14:tracePt t="25719" x="8253413" y="4570413"/>
          <p14:tracePt t="25721" x="8248650" y="4570413"/>
          <p14:tracePt t="25723" x="8242300" y="4575175"/>
          <p14:tracePt t="25724" x="8237538" y="4575175"/>
          <p14:tracePt t="25727" x="8231188" y="4575175"/>
          <p14:tracePt t="25730" x="8224838" y="4575175"/>
          <p14:tracePt t="25733" x="8220075" y="4575175"/>
          <p14:tracePt t="25735" x="8213725" y="4575175"/>
          <p14:tracePt t="25740" x="8208963" y="4575175"/>
          <p14:tracePt t="25742" x="8202613" y="4575175"/>
          <p14:tracePt t="25742" x="8202613" y="4581525"/>
          <p14:tracePt t="25746" x="8197850" y="4581525"/>
          <p14:tracePt t="25749" x="8191500" y="4581525"/>
          <p14:tracePt t="25754" x="8186738" y="4581525"/>
          <p14:tracePt t="25758" x="8180388" y="4581525"/>
          <p14:tracePt t="25764" x="8175625" y="4581525"/>
          <p14:tracePt t="25770" x="8169275" y="4581525"/>
          <p14:tracePt t="25772" x="8162925" y="4581525"/>
          <p14:tracePt t="25778" x="8158163" y="4581525"/>
          <p14:tracePt t="25782" x="8151813" y="4581525"/>
          <p14:tracePt t="25788" x="8147050" y="4581525"/>
          <p14:tracePt t="25792" x="8140700" y="4586288"/>
          <p14:tracePt t="25795" x="8135938" y="4586288"/>
          <p14:tracePt t="25798" x="8129588" y="4586288"/>
          <p14:tracePt t="25800" x="8124825" y="4586288"/>
          <p14:tracePt t="25805" x="8118475" y="4586288"/>
          <p14:tracePt t="25809" x="8113713" y="4586288"/>
          <p14:tracePt t="25812" x="8107363" y="4586288"/>
          <p14:tracePt t="25816" x="8101013" y="4586288"/>
          <p14:tracePt t="25818" x="8096250" y="4586288"/>
          <p14:tracePt t="25821" x="8089900" y="4592638"/>
          <p14:tracePt t="25825" x="8085138" y="4592638"/>
          <p14:tracePt t="25828" x="8078788" y="4592638"/>
          <p14:tracePt t="25830" x="8074025" y="4592638"/>
          <p14:tracePt t="25834" x="8067675" y="4592638"/>
          <p14:tracePt t="25837" x="8062913" y="4592638"/>
          <p14:tracePt t="25837" x="8056563" y="4592638"/>
          <p14:tracePt t="25840" x="8056563" y="4598988"/>
          <p14:tracePt t="25841" x="8051800" y="4598988"/>
          <p14:tracePt t="25842" x="8045450" y="4598988"/>
          <p14:tracePt t="25845" x="8039100" y="4598988"/>
          <p14:tracePt t="25846" x="8034338" y="4598988"/>
          <p14:tracePt t="25849" x="8027988" y="4598988"/>
          <p14:tracePt t="25850" x="8023225" y="4598988"/>
          <p14:tracePt t="25851" x="8023225" y="4603750"/>
          <p14:tracePt t="25852" x="8016875" y="4603750"/>
          <p14:tracePt t="25855" x="8012113" y="4603750"/>
          <p14:tracePt t="25856" x="8005763" y="4603750"/>
          <p14:tracePt t="25857" x="8001000" y="4603750"/>
          <p14:tracePt t="25859" x="7994650" y="4603750"/>
          <p14:tracePt t="25862" x="7989888" y="4603750"/>
          <p14:tracePt t="25863" x="7983538" y="4603750"/>
          <p14:tracePt t="25864" x="7977188" y="4603750"/>
          <p14:tracePt t="25867" x="7972425" y="4603750"/>
          <p14:tracePt t="25869" x="7966075" y="4603750"/>
          <p14:tracePt t="25870" x="7961313" y="4603750"/>
          <p14:tracePt t="25871" x="7954963" y="4603750"/>
          <p14:tracePt t="25872" x="7950200" y="4603750"/>
          <p14:tracePt t="25874" x="7943850" y="4603750"/>
          <p14:tracePt t="25876" x="7939088" y="4603750"/>
          <p14:tracePt t="25877" x="7932738" y="4603750"/>
          <p14:tracePt t="25878" x="7927975" y="4603750"/>
          <p14:tracePt t="25879" x="7921625" y="4603750"/>
          <p14:tracePt t="25881" x="7916863" y="4603750"/>
          <p14:tracePt t="25882" x="7910513" y="4603750"/>
          <p14:tracePt t="25885" x="7904163" y="4603750"/>
          <p14:tracePt t="25886" x="7899400" y="4603750"/>
          <p14:tracePt t="25888" x="7893050" y="4603750"/>
          <p14:tracePt t="25888" x="7888288" y="4603750"/>
          <p14:tracePt t="25890" x="7881938" y="4603750"/>
          <p14:tracePt t="25892" x="7877175" y="4603750"/>
          <p14:tracePt t="25893" x="7870825" y="4603750"/>
          <p14:tracePt t="25894" x="7866063" y="4603750"/>
          <p14:tracePt t="25897" x="7859713" y="4603750"/>
          <p14:tracePt t="25897" x="7854950" y="4603750"/>
          <p14:tracePt t="25899" x="7848600" y="4603750"/>
          <p14:tracePt t="25902" x="7842250" y="4603750"/>
          <p14:tracePt t="25902" x="7837488" y="4603750"/>
          <p14:tracePt t="25904" x="7831138" y="4603750"/>
          <p14:tracePt t="25907" x="7826375" y="4610100"/>
          <p14:tracePt t="25908" x="7820025" y="4610100"/>
          <p14:tracePt t="25909" x="7815263" y="4610100"/>
          <p14:tracePt t="25911" x="7808913" y="4610100"/>
          <p14:tracePt t="25912" x="7804150" y="4610100"/>
          <p14:tracePt t="25914" x="7797800" y="4610100"/>
          <p14:tracePt t="25915" x="7793038" y="4610100"/>
          <p14:tracePt t="25918" x="7786688" y="4610100"/>
          <p14:tracePt t="25919" x="7780338" y="4610100"/>
          <p14:tracePt t="25922" x="7775575" y="4610100"/>
          <p14:tracePt t="25922" x="7769225" y="4610100"/>
          <p14:tracePt t="25923" x="7764463" y="4610100"/>
          <p14:tracePt t="25924" x="7764463" y="4614863"/>
          <p14:tracePt t="25925" x="7758113" y="4614863"/>
          <p14:tracePt t="25926" x="7753350" y="4614863"/>
          <p14:tracePt t="25928" x="7747000" y="4614863"/>
          <p14:tracePt t="25929" x="7742238" y="4614863"/>
          <p14:tracePt t="25932" x="7735888" y="4614863"/>
          <p14:tracePt t="25932" x="7731125" y="4621213"/>
          <p14:tracePt t="25934" x="7724775" y="4621213"/>
          <p14:tracePt t="25935" x="7718425" y="4621213"/>
          <p14:tracePt t="25938" x="7713663" y="4621213"/>
          <p14:tracePt t="25939" x="7707313" y="4621213"/>
          <p14:tracePt t="25940" x="7702550" y="4621213"/>
          <p14:tracePt t="25941" x="7696200" y="4621213"/>
          <p14:tracePt t="25942" x="7696200" y="4625975"/>
          <p14:tracePt t="25943" x="7691438" y="4625975"/>
          <p14:tracePt t="25946" x="7685088" y="4625975"/>
          <p14:tracePt t="25946" x="7680325" y="4625975"/>
          <p14:tracePt t="25948" x="7673975" y="4625975"/>
          <p14:tracePt t="25949" x="7669213" y="4625975"/>
          <p14:tracePt t="25952" x="7662863" y="4625975"/>
          <p14:tracePt t="25953" x="7656513" y="4625975"/>
          <p14:tracePt t="25953" x="7651750" y="4632325"/>
          <p14:tracePt t="25956" x="7645400" y="4632325"/>
          <p14:tracePt t="25956" x="7640638" y="4632325"/>
          <p14:tracePt t="25959" x="7634288" y="4632325"/>
          <p14:tracePt t="25960" x="7629525" y="4632325"/>
          <p14:tracePt t="25960" x="7623175" y="4632325"/>
          <p14:tracePt t="25961" x="7618413" y="4632325"/>
          <p14:tracePt t="25964" x="7612063" y="4632325"/>
          <p14:tracePt t="25964" x="7607300" y="4632325"/>
          <p14:tracePt t="25966" x="7600950" y="4632325"/>
          <p14:tracePt t="25967" x="7594600" y="4632325"/>
          <p14:tracePt t="25968" x="7589838" y="4632325"/>
          <p14:tracePt t="25970" x="7583488" y="4632325"/>
          <p14:tracePt t="25971" x="7578725" y="4632325"/>
          <p14:tracePt t="25974" x="7572375" y="4632325"/>
          <p14:tracePt t="25976" x="7567613" y="4632325"/>
          <p14:tracePt t="25976" x="7561263" y="4632325"/>
          <p14:tracePt t="25978" x="7556500" y="4632325"/>
          <p14:tracePt t="25980" x="7550150" y="4632325"/>
          <p14:tracePt t="25981" x="7545388" y="4632325"/>
          <p14:tracePt t="25985" x="7539038" y="4632325"/>
          <p14:tracePt t="25987" x="7534275" y="4632325"/>
          <p14:tracePt t="25989" x="7527925" y="4632325"/>
          <p14:tracePt t="25990" x="7521575" y="4632325"/>
          <p14:tracePt t="25991" x="7516813" y="4632325"/>
          <p14:tracePt t="25994" x="7510463" y="4632325"/>
          <p14:tracePt t="25996" x="7505700" y="4632325"/>
          <p14:tracePt t="25997" x="7499350" y="4625975"/>
          <p14:tracePt t="25998" x="7494588" y="4625975"/>
          <p14:tracePt t="26001" x="7488238" y="4625975"/>
          <p14:tracePt t="26003" x="7483475" y="4625975"/>
          <p14:tracePt t="26003" x="7477125" y="4625975"/>
          <p14:tracePt t="26004" x="7472363" y="4625975"/>
          <p14:tracePt t="26006" x="7466013" y="4621213"/>
          <p14:tracePt t="26008" x="7459663" y="4621213"/>
          <p14:tracePt t="26009" x="7454900" y="4621213"/>
          <p14:tracePt t="26011" x="7448550" y="4621213"/>
          <p14:tracePt t="26012" x="7443788" y="4621213"/>
          <p14:tracePt t="26015" x="7437438" y="4621213"/>
          <p14:tracePt t="26017" x="7432675" y="4621213"/>
          <p14:tracePt t="26018" x="7426325" y="4621213"/>
          <p14:tracePt t="26020" x="7421563" y="4621213"/>
          <p14:tracePt t="26022" x="7415213" y="4614863"/>
          <p14:tracePt t="26023" x="7410450" y="4614863"/>
          <p14:tracePt t="26025" x="7404100" y="4614863"/>
          <p14:tracePt t="26026" x="7397750" y="4614863"/>
          <p14:tracePt t="26028" x="7392988" y="4614863"/>
          <p14:tracePt t="26030" x="7386638" y="4614863"/>
          <p14:tracePt t="26032" x="7381875" y="4614863"/>
          <p14:tracePt t="26034" x="7375525" y="4614863"/>
          <p14:tracePt t="26035" x="7370763" y="4614863"/>
          <p14:tracePt t="26036" x="7364413" y="4614863"/>
          <p14:tracePt t="26039" x="7359650" y="4614863"/>
          <p14:tracePt t="26039" x="7353300" y="4614863"/>
          <p14:tracePt t="26041" x="7348538" y="4614863"/>
          <p14:tracePt t="26043" x="7342188" y="4614863"/>
          <p14:tracePt t="26044" x="7335838" y="4614863"/>
          <p14:tracePt t="26045" x="7331075" y="4614863"/>
          <p14:tracePt t="26046" x="7324725" y="4614863"/>
          <p14:tracePt t="26048" x="7319963" y="4614863"/>
          <p14:tracePt t="26050" x="7313613" y="4610100"/>
          <p14:tracePt t="26051" x="7308850" y="4610100"/>
          <p14:tracePt t="26053" x="7302500" y="4610100"/>
          <p14:tracePt t="26054" x="7297738" y="4610100"/>
          <p14:tracePt t="26055" x="7291388" y="4610100"/>
          <p14:tracePt t="26057" x="7286625" y="4610100"/>
          <p14:tracePt t="26059" x="7280275" y="4610100"/>
          <p14:tracePt t="26061" x="7273925" y="4610100"/>
          <p14:tracePt t="26062" x="7269163" y="4610100"/>
          <p14:tracePt t="26064" x="7262813" y="4610100"/>
          <p14:tracePt t="26065" x="7258050" y="4610100"/>
          <p14:tracePt t="26066" x="7251700" y="4610100"/>
          <p14:tracePt t="26067" x="7246938" y="4610100"/>
          <p14:tracePt t="26070" x="7240588" y="4610100"/>
          <p14:tracePt t="26070" x="7235825" y="4610100"/>
          <p14:tracePt t="26072" x="7224713" y="4610100"/>
          <p14:tracePt t="26073" x="7218363" y="4610100"/>
          <p14:tracePt t="26075" x="7212013" y="4610100"/>
          <p14:tracePt t="26077" x="7207250" y="4610100"/>
          <p14:tracePt t="26077" x="7200900" y="4610100"/>
          <p14:tracePt t="26079" x="7189788" y="4610100"/>
          <p14:tracePt t="26079" x="7185025" y="4610100"/>
          <p14:tracePt t="26080" x="7178675" y="4610100"/>
          <p14:tracePt t="26081" x="7173913" y="4610100"/>
          <p14:tracePt t="26084" x="7167563" y="4610100"/>
          <p14:tracePt t="26085" x="7162800" y="4610100"/>
          <p14:tracePt t="26085" x="7151688" y="4610100"/>
          <p14:tracePt t="26088" x="7145338" y="4610100"/>
          <p14:tracePt t="26088" x="7138988" y="4610100"/>
          <p14:tracePt t="26089" x="7134225" y="4610100"/>
          <p14:tracePt t="26091" x="7127875" y="4610100"/>
          <p14:tracePt t="26092" x="7123113" y="4610100"/>
          <p14:tracePt t="26093" x="7116763" y="4610100"/>
          <p14:tracePt t="26095" x="7112000" y="4610100"/>
          <p14:tracePt t="26098" x="7105650" y="4610100"/>
          <p14:tracePt t="26098" x="7100888" y="4610100"/>
          <p14:tracePt t="26101" x="7094538" y="4610100"/>
          <p14:tracePt t="26102" x="7089775" y="4610100"/>
          <p14:tracePt t="26105" x="7083425" y="4610100"/>
          <p14:tracePt t="26106" x="7077075" y="4610100"/>
          <p14:tracePt t="26110" x="7072313" y="4610100"/>
          <p14:tracePt t="26113" x="7065963" y="4610100"/>
          <p14:tracePt t="26120" x="7061200" y="4610100"/>
          <p14:tracePt t="26174" x="7054850" y="4610100"/>
          <p14:tracePt t="26180" x="7050088" y="4610100"/>
          <p14:tracePt t="26181" x="7050088" y="4603750"/>
          <p14:tracePt t="26183" x="7043738" y="4603750"/>
          <p14:tracePt t="26186" x="7043738" y="4598988"/>
          <p14:tracePt t="26188" x="7038975" y="4598988"/>
          <p14:tracePt t="26192" x="7032625" y="4598988"/>
          <p14:tracePt t="26202" x="7027863" y="4598988"/>
          <p14:tracePt t="26206" x="7027863" y="4592638"/>
          <p14:tracePt t="26207" x="7021513" y="4592638"/>
          <p14:tracePt t="26212" x="7015163" y="4592638"/>
          <p14:tracePt t="26214" x="7010400" y="4592638"/>
          <p14:tracePt t="26221" x="7004050" y="4592638"/>
          <p14:tracePt t="26227" x="6999288" y="4592638"/>
          <p14:tracePt t="26236" x="6992938" y="4592638"/>
          <p14:tracePt t="26244" x="6988175" y="4592638"/>
          <p14:tracePt t="26253" x="6981825" y="4592638"/>
          <p14:tracePt t="26261" x="6977063" y="4592638"/>
          <p14:tracePt t="26266" x="6970713" y="4592638"/>
          <p14:tracePt t="26274" x="6965950" y="4592638"/>
          <p14:tracePt t="26278" x="6959600" y="4592638"/>
          <p14:tracePt t="26283" x="6953250" y="4592638"/>
          <p14:tracePt t="26286" x="6948488" y="4592638"/>
          <p14:tracePt t="26288" x="6942138" y="4592638"/>
          <p14:tracePt t="26289" x="6937375" y="4592638"/>
          <p14:tracePt t="26293" x="6931025" y="4592638"/>
          <p14:tracePt t="26295" x="6926263" y="4592638"/>
          <p14:tracePt t="26298" x="6919913" y="4592638"/>
          <p14:tracePt t="26299" x="6915150" y="4592638"/>
          <p14:tracePt t="26302" x="6908800" y="4592638"/>
          <p14:tracePt t="26303" x="6904038" y="4592638"/>
          <p14:tracePt t="26304" x="6897688" y="4592638"/>
          <p14:tracePt t="26307" x="6891338" y="4592638"/>
          <p14:tracePt t="26308" x="6886575" y="4592638"/>
          <p14:tracePt t="26311" x="6880225" y="4592638"/>
          <p14:tracePt t="26313" x="6875463" y="4592638"/>
          <p14:tracePt t="26314" x="6869113" y="4592638"/>
          <p14:tracePt t="26315" x="6864350" y="4592638"/>
          <p14:tracePt t="26316" x="6858000" y="4592638"/>
          <p14:tracePt t="26318" x="6853238" y="4592638"/>
          <p14:tracePt t="26321" x="6846888" y="4592638"/>
          <p14:tracePt t="26322" x="6842125" y="4592638"/>
          <p14:tracePt t="26323" x="6835775" y="4592638"/>
          <p14:tracePt t="26325" x="6831013" y="4592638"/>
          <p14:tracePt t="26326" x="6824663" y="4592638"/>
          <p14:tracePt t="26328" x="6818313" y="4592638"/>
          <p14:tracePt t="26330" x="6813550" y="4592638"/>
          <p14:tracePt t="26332" x="6807200" y="4592638"/>
          <p14:tracePt t="26335" x="6802438" y="4592638"/>
          <p14:tracePt t="26335" x="6796088" y="4592638"/>
          <p14:tracePt t="26336" x="6791325" y="4592638"/>
          <p14:tracePt t="26339" x="6784975" y="4592638"/>
          <p14:tracePt t="26341" x="6780213" y="4592638"/>
          <p14:tracePt t="26342" x="6773863" y="4592638"/>
          <p14:tracePt t="26343" x="6769100" y="4592638"/>
          <p14:tracePt t="26346" x="6762750" y="4592638"/>
          <p14:tracePt t="26346" x="6756400" y="4592638"/>
          <p14:tracePt t="26348" x="6751638" y="4592638"/>
          <p14:tracePt t="26349" x="6745288" y="4592638"/>
          <p14:tracePt t="26352" x="6740525" y="4592638"/>
          <p14:tracePt t="26353" x="6734175" y="4592638"/>
          <p14:tracePt t="26355" x="6729413" y="4592638"/>
          <p14:tracePt t="26356" x="6723063" y="4592638"/>
          <p14:tracePt t="26357" x="6718300" y="4592638"/>
          <p14:tracePt t="26359" x="6711950" y="4592638"/>
          <p14:tracePt t="26360" x="6707188" y="4592638"/>
          <p14:tracePt t="26362" x="6700838" y="4592638"/>
          <p14:tracePt t="26365" x="6694488" y="4592638"/>
          <p14:tracePt t="26366" x="6689725" y="4592638"/>
          <p14:tracePt t="26367" x="6683375" y="4592638"/>
          <p14:tracePt t="26369" x="6678613" y="4592638"/>
          <p14:tracePt t="26370" x="6678613" y="4598988"/>
          <p14:tracePt t="26371" x="6672263" y="4598988"/>
          <p14:tracePt t="26373" x="6667500" y="4598988"/>
          <p14:tracePt t="26376" x="6661150" y="4598988"/>
          <p14:tracePt t="26377" x="6656388" y="4598988"/>
          <p14:tracePt t="26378" x="6650038" y="4598988"/>
          <p14:tracePt t="26379" x="6645275" y="4598988"/>
          <p14:tracePt t="26382" x="6638925" y="4598988"/>
          <p14:tracePt t="26383" x="6632575" y="4598988"/>
          <p14:tracePt t="26384" x="6627813" y="4598988"/>
          <p14:tracePt t="26385" x="6621463" y="4598988"/>
          <p14:tracePt t="26387" x="6616700" y="4598988"/>
          <p14:tracePt t="26388" x="6610350" y="4598988"/>
          <p14:tracePt t="26389" x="6605588" y="4598988"/>
          <p14:tracePt t="26390" x="6599238" y="4598988"/>
          <p14:tracePt t="26392" x="6594475" y="4598988"/>
          <p14:tracePt t="26393" x="6588125" y="4598988"/>
          <p14:tracePt t="26394" x="6583363" y="4598988"/>
          <p14:tracePt t="26395" x="6577013" y="4598988"/>
          <p14:tracePt t="26396" x="6570663" y="4598988"/>
          <p14:tracePt t="26397" x="6565900" y="4598988"/>
          <p14:tracePt t="26398" x="6559550" y="4598988"/>
          <p14:tracePt t="26399" x="6554788" y="4598988"/>
          <p14:tracePt t="26401" x="6548438" y="4598988"/>
          <p14:tracePt t="26401" x="6543675" y="4598988"/>
          <p14:tracePt t="26402" x="6537325" y="4598988"/>
          <p14:tracePt t="26404" x="6526213" y="4598988"/>
          <p14:tracePt t="26404" x="6521450" y="4598988"/>
          <p14:tracePt t="26405" x="6515100" y="4598988"/>
          <p14:tracePt t="26406" x="6508750" y="4598988"/>
          <p14:tracePt t="26407" x="6503988" y="4598988"/>
          <p14:tracePt t="26408" x="6492875" y="4598988"/>
          <p14:tracePt t="26409" x="6486525" y="4598988"/>
          <p14:tracePt t="26411" x="6481763" y="4598988"/>
          <p14:tracePt t="26411" x="6475413" y="4598988"/>
          <p14:tracePt t="26412" x="6470650" y="4598988"/>
          <p14:tracePt t="26413" x="6459538" y="4598988"/>
          <p14:tracePt t="26414" x="6453188" y="4592638"/>
          <p14:tracePt t="26415" x="6448425" y="4592638"/>
          <p14:tracePt t="26416" x="6442075" y="4592638"/>
          <p14:tracePt t="26418" x="6430963" y="4592638"/>
          <p14:tracePt t="26418" x="6424613" y="4592638"/>
          <p14:tracePt t="26419" x="6419850" y="4592638"/>
          <p14:tracePt t="26420" x="6408738" y="4592638"/>
          <p14:tracePt t="26421" x="6402388" y="4592638"/>
          <p14:tracePt t="26422" x="6397625" y="4592638"/>
          <p14:tracePt t="26423" x="6391275" y="4592638"/>
          <p14:tracePt t="26424" x="6386513" y="4592638"/>
          <p14:tracePt t="26425" x="6380163" y="4592638"/>
          <p14:tracePt t="26426" x="6369050" y="4592638"/>
          <p14:tracePt t="26427" x="6362700" y="4586288"/>
          <p14:tracePt t="26428" x="6357938" y="4586288"/>
          <p14:tracePt t="26429" x="6351588" y="4586288"/>
          <p14:tracePt t="26430" x="6346825" y="4586288"/>
          <p14:tracePt t="26432" x="6340475" y="4586288"/>
          <p14:tracePt t="26432" x="6335713" y="4586288"/>
          <p14:tracePt t="26433" x="6324600" y="4586288"/>
          <p14:tracePt t="26435" x="6318250" y="4586288"/>
          <p14:tracePt t="26435" x="6311900" y="4586288"/>
          <p14:tracePt t="26436" x="6307138" y="4586288"/>
          <p14:tracePt t="26438" x="6300788" y="4586288"/>
          <p14:tracePt t="26438" x="6296025" y="4586288"/>
          <p14:tracePt t="26439" x="6284913" y="4586288"/>
          <p14:tracePt t="26440" x="6278563" y="4586288"/>
          <p14:tracePt t="26441" x="6273800" y="4586288"/>
          <p14:tracePt t="26442" x="6267450" y="4581525"/>
          <p14:tracePt t="26443" x="6262688" y="4581525"/>
          <p14:tracePt t="26444" x="6256338" y="4581525"/>
          <p14:tracePt t="26445" x="6245225" y="4581525"/>
          <p14:tracePt t="26446" x="6238875" y="4581525"/>
          <p14:tracePt t="26447" x="6234113" y="4581525"/>
          <p14:tracePt t="26448" x="6227763" y="4581525"/>
          <p14:tracePt t="26449" x="6223000" y="4575175"/>
          <p14:tracePt t="26450" x="6216650" y="4575175"/>
          <p14:tracePt t="26452" x="6211888" y="4575175"/>
          <p14:tracePt t="26453" x="6205538" y="4575175"/>
          <p14:tracePt t="26453" x="6200775" y="4575175"/>
          <p14:tracePt t="26454" x="6194425" y="4575175"/>
          <p14:tracePt t="26455" x="6188075" y="4575175"/>
          <p14:tracePt t="26456" x="6183313" y="4575175"/>
          <p14:tracePt t="26457" x="6176963" y="4570413"/>
          <p14:tracePt t="26459" x="6165850" y="4570413"/>
          <p14:tracePt t="26459" x="6161088" y="4570413"/>
          <p14:tracePt t="26460" x="6154738" y="4570413"/>
          <p14:tracePt t="26461" x="6149975" y="4570413"/>
          <p14:tracePt t="26462" x="6143625" y="4570413"/>
          <p14:tracePt t="26463" x="6138863" y="4570413"/>
          <p14:tracePt t="26464" x="6132513" y="4564063"/>
          <p14:tracePt t="26466" x="6126163" y="4564063"/>
          <p14:tracePt t="26467" x="6121400" y="4564063"/>
          <p14:tracePt t="26467" x="6115050" y="4564063"/>
          <p14:tracePt t="26468" x="6110288" y="4564063"/>
          <p14:tracePt t="26470" x="6103938" y="4559300"/>
          <p14:tracePt t="26470" x="6099175" y="4559300"/>
          <p14:tracePt t="26471" x="6092825" y="4559300"/>
          <p14:tracePt t="26474" x="6088063" y="4559300"/>
          <p14:tracePt t="26474" x="6081713" y="4559300"/>
          <p14:tracePt t="26475" x="6076950" y="4552950"/>
          <p14:tracePt t="26476" x="6070600" y="4552950"/>
          <p14:tracePt t="26477" x="6065838" y="4552950"/>
          <p14:tracePt t="26478" x="6059488" y="4552950"/>
          <p14:tracePt t="26480" x="6053138" y="4552950"/>
          <p14:tracePt t="26481" x="6048375" y="4548188"/>
          <p14:tracePt t="26482" x="6042025" y="4548188"/>
          <p14:tracePt t="26485" x="6030913" y="4548188"/>
          <p14:tracePt t="26485" x="6030913" y="4541838"/>
          <p14:tracePt t="26487" x="6026150" y="4541838"/>
          <p14:tracePt t="26488" x="6019800" y="4541838"/>
          <p14:tracePt t="26488" x="6015038" y="4537075"/>
          <p14:tracePt t="26489" x="6008688" y="4537075"/>
          <p14:tracePt t="26490" x="6003925" y="4537075"/>
          <p14:tracePt t="26491" x="5997575" y="4530725"/>
          <p14:tracePt t="26492" x="5991225" y="4530725"/>
          <p14:tracePt t="26494" x="5991225" y="4524375"/>
          <p14:tracePt t="26494" x="5986463" y="4524375"/>
          <p14:tracePt t="26495" x="5980113" y="4524375"/>
          <p14:tracePt t="26496" x="5975350" y="4519613"/>
          <p14:tracePt t="26497" x="5969000" y="4519613"/>
          <p14:tracePt t="26499" x="5964238" y="4513263"/>
          <p14:tracePt t="26501" x="5957888" y="4513263"/>
          <p14:tracePt t="26501" x="5953125" y="4513263"/>
          <p14:tracePt t="26502" x="5953125" y="4508500"/>
          <p14:tracePt t="26503" x="5946775" y="4508500"/>
          <p14:tracePt t="26504" x="5942013" y="4508500"/>
          <p14:tracePt t="26505" x="5942013" y="4502150"/>
          <p14:tracePt t="26506" x="5935663" y="4502150"/>
          <p14:tracePt t="26507" x="5929313" y="4497388"/>
          <p14:tracePt t="26508" x="5924550" y="4497388"/>
          <p14:tracePt t="26509" x="5918200" y="4491038"/>
          <p14:tracePt t="26511" x="5913438" y="4491038"/>
          <p14:tracePt t="26512" x="5913438" y="4486275"/>
          <p14:tracePt t="26513" x="5907088" y="4486275"/>
          <p14:tracePt t="26515" x="5907088" y="4479925"/>
          <p14:tracePt t="26515" x="5902325" y="4479925"/>
          <p14:tracePt t="26518" x="5895975" y="4475163"/>
          <p14:tracePt t="26518" x="5891213" y="4468813"/>
          <p14:tracePt t="26519" x="5884863" y="4468813"/>
          <p14:tracePt t="26520" x="5884863" y="4464050"/>
          <p14:tracePt t="26522" x="5880100" y="4464050"/>
          <p14:tracePt t="26522" x="5873750" y="4457700"/>
          <p14:tracePt t="26524" x="5873750" y="4451350"/>
          <p14:tracePt t="26524" x="5867400" y="4451350"/>
          <p14:tracePt t="26525" x="5862638" y="4446588"/>
          <p14:tracePt t="26527" x="5856288" y="4440238"/>
          <p14:tracePt t="26528" x="5851525" y="4440238"/>
          <p14:tracePt t="26529" x="5845175" y="4435475"/>
          <p14:tracePt t="26530" x="5840413" y="4435475"/>
          <p14:tracePt t="26531" x="5840413" y="4429125"/>
          <p14:tracePt t="26532" x="5834063" y="4429125"/>
          <p14:tracePt t="26533" x="5829300" y="4424363"/>
          <p14:tracePt t="26534" x="5829300" y="4418013"/>
          <p14:tracePt t="26535" x="5818188" y="4418013"/>
          <p14:tracePt t="26536" x="5818188" y="4413250"/>
          <p14:tracePt t="26537" x="5811838" y="4406900"/>
          <p14:tracePt t="26538" x="5805488" y="4406900"/>
          <p14:tracePt t="26540" x="5800725" y="4402138"/>
          <p14:tracePt t="26542" x="5794375" y="4402138"/>
          <p14:tracePt t="26542" x="5789613" y="4395788"/>
          <p14:tracePt t="26545" x="5783263" y="4395788"/>
          <p14:tracePt t="26545" x="5778500" y="4391025"/>
          <p14:tracePt t="26546" x="5772150" y="4391025"/>
          <p14:tracePt t="26549" x="5767388" y="4384675"/>
          <p14:tracePt t="26549" x="5761038" y="4384675"/>
          <p14:tracePt t="26550" x="5761038" y="4378325"/>
          <p14:tracePt t="26551" x="5756275" y="4378325"/>
          <p14:tracePt t="26552" x="5749925" y="4378325"/>
          <p14:tracePt t="26553" x="5743575" y="4378325"/>
          <p14:tracePt t="26554" x="5738813" y="4378325"/>
          <p14:tracePt t="26555" x="5732463" y="4378325"/>
          <p14:tracePt t="26556" x="5727700" y="4373563"/>
          <p14:tracePt t="26557" x="5721350" y="4373563"/>
          <p14:tracePt t="26559" x="5716588" y="4373563"/>
          <p14:tracePt t="26560" x="5705475" y="4373563"/>
          <p14:tracePt t="26561" x="5699125" y="4373563"/>
          <p14:tracePt t="26563" x="5694363" y="4373563"/>
          <p14:tracePt t="26563" x="5688013" y="4373563"/>
          <p14:tracePt t="26564" x="5683250" y="4373563"/>
          <p14:tracePt t="26565" x="5670550" y="4373563"/>
          <p14:tracePt t="26566" x="5665788" y="4373563"/>
          <p14:tracePt t="26567" x="5654675" y="4373563"/>
          <p14:tracePt t="26568" x="5648325" y="4373563"/>
          <p14:tracePt t="26570" x="5637213" y="4373563"/>
          <p14:tracePt t="26570" x="5632450" y="4373563"/>
          <p14:tracePt t="26571" x="5621338" y="4373563"/>
          <p14:tracePt t="26572" x="5614988" y="4373563"/>
          <p14:tracePt t="26573" x="5603875" y="4378325"/>
          <p14:tracePt t="26574" x="5592763" y="4378325"/>
          <p14:tracePt t="26575" x="5586413" y="4378325"/>
          <p14:tracePt t="26577" x="5575300" y="4378325"/>
          <p14:tracePt t="26577" x="5564188" y="4384675"/>
          <p14:tracePt t="26578" x="5553075" y="4384675"/>
          <p14:tracePt t="26579" x="5546725" y="4384675"/>
          <p14:tracePt t="26580" x="5535613" y="4384675"/>
          <p14:tracePt t="26581" x="5524500" y="4384675"/>
          <p14:tracePt t="26582" x="5519738" y="4384675"/>
          <p14:tracePt t="26584" x="5513388" y="4384675"/>
          <p14:tracePt t="26584" x="5502275" y="4384675"/>
          <p14:tracePt t="26585" x="5497513" y="4384675"/>
          <p14:tracePt t="26586" x="5484813" y="4384675"/>
          <p14:tracePt t="26587" x="5480050" y="4384675"/>
          <p14:tracePt t="26588" x="5473700" y="4384675"/>
          <p14:tracePt t="26589" x="5468938" y="4384675"/>
          <p14:tracePt t="26591" x="5462588" y="4384675"/>
          <p14:tracePt t="26591" x="5451475" y="4384675"/>
          <p14:tracePt t="26592" x="5446713" y="4384675"/>
          <p14:tracePt t="26594" x="5440363" y="4384675"/>
          <p14:tracePt t="26594" x="5435600" y="4384675"/>
          <p14:tracePt t="26595" x="5429250" y="4384675"/>
          <p14:tracePt t="26596" x="5418138" y="4384675"/>
          <p14:tracePt t="26598" x="5411788" y="4384675"/>
          <p14:tracePt t="26600" x="5400675" y="4384675"/>
          <p14:tracePt t="26601" x="5395913" y="4384675"/>
          <p14:tracePt t="26602" x="5389563" y="4384675"/>
          <p14:tracePt t="26603" x="5384800" y="4384675"/>
          <p14:tracePt t="26605" x="5378450" y="4384675"/>
          <p14:tracePt t="26605" x="5373688" y="4378325"/>
          <p14:tracePt t="26606" x="5367338" y="4378325"/>
          <p14:tracePt t="26608" x="5360988" y="4373563"/>
          <p14:tracePt t="26609" x="5356225" y="4373563"/>
          <p14:tracePt t="26610" x="5349875" y="4367213"/>
          <p14:tracePt t="26612" x="5345113" y="4367213"/>
          <p14:tracePt t="26612" x="5338763" y="4362450"/>
          <p14:tracePt t="26613" x="5338763" y="4356100"/>
          <p14:tracePt t="26614" x="5334000" y="4351338"/>
          <p14:tracePt t="26615" x="5327650" y="4344988"/>
          <p14:tracePt t="26616" x="5322888" y="4340225"/>
          <p14:tracePt t="26617" x="5316538" y="4340225"/>
          <p14:tracePt t="26619" x="5311775" y="4329113"/>
          <p14:tracePt t="26619" x="5305425" y="4329113"/>
          <p14:tracePt t="26620" x="5300663" y="4322763"/>
          <p14:tracePt t="26621" x="5294313" y="4316413"/>
          <p14:tracePt t="26622" x="5287963" y="4305300"/>
          <p14:tracePt t="26623" x="5283200" y="4300538"/>
          <p14:tracePt t="26624" x="5272088" y="4294188"/>
          <p14:tracePt t="26625" x="5265738" y="4289425"/>
          <p14:tracePt t="26626" x="5260975" y="4283075"/>
          <p14:tracePt t="26627" x="5254625" y="4271963"/>
          <p14:tracePt t="26629" x="5249863" y="4267200"/>
          <p14:tracePt t="26629" x="5238750" y="4260850"/>
          <p14:tracePt t="26630" x="5232400" y="4256088"/>
          <p14:tracePt t="26631" x="5226050" y="4249738"/>
          <p14:tracePt t="26633" x="5221288" y="4238625"/>
          <p14:tracePt t="26633" x="5214938" y="4232275"/>
          <p14:tracePt t="26634" x="5203825" y="4227513"/>
          <p14:tracePt t="26635" x="5199063" y="4221163"/>
          <p14:tracePt t="26636" x="5192713" y="4216400"/>
          <p14:tracePt t="26637" x="5187950" y="4210050"/>
          <p14:tracePt t="26638" x="5181600" y="4210050"/>
          <p14:tracePt t="26639" x="5176838" y="4198938"/>
          <p14:tracePt t="26640" x="5170488" y="4198938"/>
          <p14:tracePt t="26641" x="5164138" y="4194175"/>
          <p14:tracePt t="26646" x="5164138" y="4187825"/>
          <p14:tracePt t="26828" x="5164138" y="4194175"/>
          <p14:tracePt t="26834" x="5159375" y="4198938"/>
          <p14:tracePt t="26835" x="5153025" y="4198938"/>
          <p14:tracePt t="26837" x="5148263" y="4198938"/>
          <p14:tracePt t="26837" x="5141913" y="4198938"/>
          <p14:tracePt t="26838" x="5137150" y="4198938"/>
          <p14:tracePt t="26839" x="5130800" y="4198938"/>
          <p14:tracePt t="26841" x="5126038" y="4198938"/>
          <p14:tracePt t="26841" x="5114925" y="4198938"/>
          <p14:tracePt t="26842" x="5108575" y="4198938"/>
          <p14:tracePt t="26843" x="5097463" y="4198938"/>
          <p14:tracePt t="26844" x="5091113" y="4194175"/>
          <p14:tracePt t="26846" x="5080000" y="4194175"/>
          <p14:tracePt t="26846" x="5068888" y="4194175"/>
          <p14:tracePt t="26848" x="5057775" y="4187825"/>
          <p14:tracePt t="26848" x="5053013" y="4187825"/>
          <p14:tracePt t="26849" x="5040313" y="4187825"/>
          <p14:tracePt t="26850" x="5029200" y="4181475"/>
          <p14:tracePt t="26851" x="5013325" y="4181475"/>
          <p14:tracePt t="26852" x="5002213" y="4176713"/>
          <p14:tracePt t="26853" x="4991100" y="4176713"/>
          <p14:tracePt t="26855" x="4979988" y="4176713"/>
          <p14:tracePt t="26855" x="4967288" y="4170363"/>
          <p14:tracePt t="26856" x="4956175" y="4165600"/>
          <p14:tracePt t="26857" x="4945063" y="4165600"/>
          <p14:tracePt t="26858" x="4940300" y="4165600"/>
          <p14:tracePt t="26859" x="4929188" y="4159250"/>
          <p14:tracePt t="26860" x="4918075" y="4159250"/>
          <p14:tracePt t="26862" x="4911725" y="4159250"/>
          <p14:tracePt t="26863" x="4900613" y="4159250"/>
          <p14:tracePt t="26863" x="4894263" y="4154488"/>
          <p14:tracePt t="26864" x="4883150" y="4154488"/>
          <p14:tracePt t="26865" x="4878388" y="4154488"/>
          <p14:tracePt t="26866" x="4872038" y="4154488"/>
          <p14:tracePt t="26867" x="4867275" y="4154488"/>
          <p14:tracePt t="26869" x="4860925" y="4148138"/>
          <p14:tracePt t="26870" x="4856163" y="4148138"/>
          <p14:tracePt t="26873" x="4849813" y="4148138"/>
          <p14:tracePt t="26873" x="4843463" y="4148138"/>
          <p14:tracePt t="26876" x="4838700" y="4148138"/>
          <p14:tracePt t="26879" x="4832350" y="4148138"/>
          <p14:tracePt t="26880" x="4827588" y="4148138"/>
          <p14:tracePt t="26881" x="4821238" y="4148138"/>
          <p14:tracePt t="26883" x="4816475" y="4148138"/>
          <p14:tracePt t="26884" x="4810125" y="4154488"/>
          <p14:tracePt t="26885" x="4805363" y="4154488"/>
          <p14:tracePt t="26886" x="4799013" y="4154488"/>
          <p14:tracePt t="26887" x="4794250" y="4154488"/>
          <p14:tracePt t="26889" x="4787900" y="4159250"/>
          <p14:tracePt t="26890" x="4781550" y="4159250"/>
          <p14:tracePt t="26891" x="4770438" y="4165600"/>
          <p14:tracePt t="26892" x="4765675" y="4165600"/>
          <p14:tracePt t="26893" x="4759325" y="4165600"/>
          <p14:tracePt t="26894" x="4754563" y="4170363"/>
          <p14:tracePt t="26895" x="4748213" y="4170363"/>
          <p14:tracePt t="26897" x="4737100" y="4170363"/>
          <p14:tracePt t="26898" x="4732338" y="4170363"/>
          <p14:tracePt t="26898" x="4725988" y="4176713"/>
          <p14:tracePt t="26899" x="4714875" y="4176713"/>
          <p14:tracePt t="26900" x="4708525" y="4176713"/>
          <p14:tracePt t="26901" x="4703763" y="4181475"/>
          <p14:tracePt t="26902" x="4697413" y="4181475"/>
          <p14:tracePt t="26904" x="4692650" y="4181475"/>
          <p14:tracePt t="26904" x="4681538" y="4181475"/>
          <p14:tracePt t="26905" x="4675188" y="4187825"/>
          <p14:tracePt t="26906" x="4670425" y="4187825"/>
          <p14:tracePt t="26907" x="4664075" y="4187825"/>
          <p14:tracePt t="26908" x="4657725" y="4194175"/>
          <p14:tracePt t="26909" x="4652963" y="4194175"/>
          <p14:tracePt t="26911" x="4646613" y="4194175"/>
          <p14:tracePt t="26911" x="4641850" y="4194175"/>
          <p14:tracePt t="26912" x="4635500" y="4198938"/>
          <p14:tracePt t="26913" x="4630738" y="4198938"/>
          <p14:tracePt t="26915" x="4624388" y="4205288"/>
          <p14:tracePt t="26915" x="4619625" y="4205288"/>
          <p14:tracePt t="26916" x="4613275" y="4205288"/>
          <p14:tracePt t="26917" x="4608513" y="4205288"/>
          <p14:tracePt t="26918" x="4602163" y="4210050"/>
          <p14:tracePt t="26921" x="4591050" y="4210050"/>
          <p14:tracePt t="26922" x="4584700" y="4216400"/>
          <p14:tracePt t="26923" x="4579938" y="4216400"/>
          <p14:tracePt t="26925" x="4573588" y="4216400"/>
          <p14:tracePt t="26925" x="4568825" y="4221163"/>
          <p14:tracePt t="26926" x="4562475" y="4221163"/>
          <p14:tracePt t="26927" x="4557713" y="4221163"/>
          <p14:tracePt t="26928" x="4551363" y="4227513"/>
          <p14:tracePt t="26929" x="4546600" y="4227513"/>
          <p14:tracePt t="26930" x="4540250" y="4227513"/>
          <p14:tracePt t="26932" x="4535488" y="4232275"/>
          <p14:tracePt t="26932" x="4529138" y="4232275"/>
          <p14:tracePt t="26934" x="4522788" y="4238625"/>
          <p14:tracePt t="26934" x="4518025" y="4238625"/>
          <p14:tracePt t="26935" x="4511675" y="4238625"/>
          <p14:tracePt t="26936" x="4506913" y="4243388"/>
          <p14:tracePt t="26938" x="4500563" y="4243388"/>
          <p14:tracePt t="26938" x="4495800" y="4243388"/>
          <p14:tracePt t="26939" x="4484688" y="4249738"/>
          <p14:tracePt t="26940" x="4478338" y="4249738"/>
          <p14:tracePt t="26941" x="4473575" y="4249738"/>
          <p14:tracePt t="26942" x="4460875" y="4256088"/>
          <p14:tracePt t="26943" x="4456113" y="4256088"/>
          <p14:tracePt t="26944" x="4445000" y="4256088"/>
          <p14:tracePt t="26945" x="4438650" y="4260850"/>
          <p14:tracePt t="26946" x="4433888" y="4260850"/>
          <p14:tracePt t="26947" x="4427538" y="4267200"/>
          <p14:tracePt t="26949" x="4416425" y="4267200"/>
          <p14:tracePt t="26949" x="4405313" y="4267200"/>
          <p14:tracePt t="26950" x="4398963" y="4271963"/>
          <p14:tracePt t="26952" x="4394200" y="4271963"/>
          <p14:tracePt t="26953" x="4383088" y="4278313"/>
          <p14:tracePt t="26953" x="4376738" y="4278313"/>
          <p14:tracePt t="26954" x="4365625" y="4278313"/>
          <p14:tracePt t="26955" x="4360863" y="4283075"/>
          <p14:tracePt t="26956" x="4349750" y="4283075"/>
          <p14:tracePt t="26957" x="4337050" y="4283075"/>
          <p14:tracePt t="26959" x="4332288" y="4289425"/>
          <p14:tracePt t="26960" x="4325938" y="4289425"/>
          <p14:tracePt t="26960" x="4314825" y="4289425"/>
          <p14:tracePt t="26961" x="4310063" y="4294188"/>
          <p14:tracePt t="26962" x="4298950" y="4294188"/>
          <p14:tracePt t="26963" x="4292600" y="4294188"/>
          <p14:tracePt t="26964" x="4287838" y="4294188"/>
          <p14:tracePt t="26966" x="4275138" y="4300538"/>
          <p14:tracePt t="26967" x="4270375" y="4300538"/>
          <p14:tracePt t="26967" x="4264025" y="4300538"/>
          <p14:tracePt t="26968" x="4259263" y="4305300"/>
          <p14:tracePt t="26969" x="4248150" y="4305300"/>
          <p14:tracePt t="26970" x="4241800" y="4305300"/>
          <p14:tracePt t="26971" x="4237038" y="4311650"/>
          <p14:tracePt t="26973" x="4230688" y="4311650"/>
          <p14:tracePt t="26973" x="4225925" y="4311650"/>
          <p14:tracePt t="26974" x="4219575" y="4311650"/>
          <p14:tracePt t="26975" x="4214813" y="4316413"/>
          <p14:tracePt t="26976" x="4208463" y="4316413"/>
          <p14:tracePt t="26977" x="4202113" y="4316413"/>
          <p14:tracePt t="26978" x="4197350" y="4316413"/>
          <p14:tracePt t="26980" x="4191000" y="4316413"/>
          <p14:tracePt t="26980" x="4191000" y="4322763"/>
          <p14:tracePt t="26981" x="4186238" y="4322763"/>
          <p14:tracePt t="26982" x="4179888" y="4322763"/>
          <p14:tracePt t="26985" x="4175125" y="4322763"/>
          <p14:tracePt t="26987" x="4168775" y="4329113"/>
          <p14:tracePt t="26989" x="4164013" y="4329113"/>
          <p14:tracePt t="26989" x="4157663" y="4329113"/>
          <p14:tracePt t="26991" x="4152900" y="4329113"/>
          <p14:tracePt t="26994" x="4146550" y="4333875"/>
          <p14:tracePt t="26998" x="4140200" y="4333875"/>
          <p14:tracePt t="27001" x="4135438" y="4340225"/>
          <p14:tracePt t="27004" x="4129088" y="4340225"/>
          <p14:tracePt t="27005" x="4124325" y="4340225"/>
          <p14:tracePt t="27008" x="4117975" y="4340225"/>
          <p14:tracePt t="27012" x="4113213" y="4340225"/>
          <p14:tracePt t="27021" x="4106863" y="4344988"/>
          <p14:tracePt t="27026" x="4102100" y="4344988"/>
          <p14:tracePt t="27031" x="4102100" y="4351338"/>
          <p14:tracePt t="27031" x="4095750" y="4351338"/>
          <p14:tracePt t="27038" x="4090988" y="4351338"/>
          <p14:tracePt t="27039" x="4090988" y="4356100"/>
          <p14:tracePt t="27045" x="4084638" y="4356100"/>
          <p14:tracePt t="27050" x="4078288" y="4356100"/>
          <p14:tracePt t="27056" x="4073525" y="4356100"/>
          <p14:tracePt t="27062" x="4067175" y="4356100"/>
          <p14:tracePt t="27063" x="4067175" y="4362450"/>
          <p14:tracePt t="27070" x="4062413" y="4362450"/>
          <p14:tracePt t="27168" x="4067175" y="4362450"/>
          <p14:tracePt t="27169" x="4073525" y="4356100"/>
          <p14:tracePt t="27171" x="4078288" y="4356100"/>
          <p14:tracePt t="27174" x="4084638" y="4356100"/>
          <p14:tracePt t="27174" x="4090988" y="4351338"/>
          <p14:tracePt t="27175" x="4095750" y="4351338"/>
          <p14:tracePt t="27177" x="4102100" y="4351338"/>
          <p14:tracePt t="27178" x="4106863" y="4344988"/>
          <p14:tracePt t="27179" x="4113213" y="4344988"/>
          <p14:tracePt t="27180" x="4117975" y="4344988"/>
          <p14:tracePt t="27181" x="4124325" y="4344988"/>
          <p14:tracePt t="27182" x="4129088" y="4340225"/>
          <p14:tracePt t="27183" x="4135438" y="4340225"/>
          <p14:tracePt t="27184" x="4140200" y="4340225"/>
          <p14:tracePt t="27185" x="4146550" y="4340225"/>
          <p14:tracePt t="27186" x="4152900" y="4333875"/>
          <p14:tracePt t="27188" x="4164013" y="4333875"/>
          <p14:tracePt t="27188" x="4168775" y="4333875"/>
          <p14:tracePt t="27189" x="4175125" y="4333875"/>
          <p14:tracePt t="27190" x="4179888" y="4333875"/>
          <p14:tracePt t="27191" x="4186238" y="4329113"/>
          <p14:tracePt t="27192" x="4197350" y="4329113"/>
          <p14:tracePt t="27193" x="4202113" y="4329113"/>
          <p14:tracePt t="27194" x="4208463" y="4322763"/>
          <p14:tracePt t="27196" x="4214813" y="4322763"/>
          <p14:tracePt t="27196" x="4219575" y="4322763"/>
          <p14:tracePt t="27197" x="4225925" y="4322763"/>
          <p14:tracePt t="27198" x="4230688" y="4316413"/>
          <p14:tracePt t="27199" x="4237038" y="4316413"/>
          <p14:tracePt t="27200" x="4241800" y="4316413"/>
          <p14:tracePt t="27202" x="4248150" y="4316413"/>
          <p14:tracePt t="27203" x="4252913" y="4311650"/>
          <p14:tracePt t="27203" x="4264025" y="4311650"/>
          <p14:tracePt t="27204" x="4270375" y="4305300"/>
          <p14:tracePt t="27205" x="4275138" y="4305300"/>
          <p14:tracePt t="27206" x="4287838" y="4305300"/>
          <p14:tracePt t="27207" x="4292600" y="4300538"/>
          <p14:tracePt t="27209" x="4298950" y="4300538"/>
          <p14:tracePt t="27209" x="4303713" y="4300538"/>
          <p14:tracePt t="27210" x="4314825" y="4294188"/>
          <p14:tracePt t="27211" x="4321175" y="4294188"/>
          <p14:tracePt t="27212" x="4325938" y="4294188"/>
          <p14:tracePt t="27213" x="4332288" y="4294188"/>
          <p14:tracePt t="27214" x="4337050" y="4289425"/>
          <p14:tracePt t="27216" x="4343400" y="4289425"/>
          <p14:tracePt t="27216" x="4354513" y="4289425"/>
          <p14:tracePt t="27218" x="4360863" y="4289425"/>
          <p14:tracePt t="27220" x="4371975" y="4283075"/>
          <p14:tracePt t="27221" x="4383088" y="4283075"/>
          <p14:tracePt t="27223" x="4387850" y="4283075"/>
          <p14:tracePt t="27223" x="4394200" y="4283075"/>
          <p14:tracePt t="27225" x="4398963" y="4278313"/>
          <p14:tracePt t="27226" x="4405313" y="4278313"/>
          <p14:tracePt t="27227" x="4411663" y="4278313"/>
          <p14:tracePt t="27230" x="4416425" y="4278313"/>
          <p14:tracePt t="27230" x="4422775" y="4278313"/>
          <p14:tracePt t="27232" x="4427538" y="4278313"/>
          <p14:tracePt t="27234" x="4433888" y="4278313"/>
          <p14:tracePt t="27238" x="4438650" y="4278313"/>
          <p14:tracePt t="27249" x="4445000" y="4278313"/>
          <p14:tracePt t="27290" x="4449763" y="4278313"/>
          <p14:tracePt t="27297" x="4456113" y="4278313"/>
          <p14:tracePt t="27304" x="4460875" y="4278313"/>
          <p14:tracePt t="27309" x="4467225" y="4278313"/>
          <p14:tracePt t="27316" x="4473575" y="4278313"/>
          <p14:tracePt t="27322" x="4478338" y="4278313"/>
          <p14:tracePt t="27332" x="4484688" y="4278313"/>
          <p14:tracePt t="27334" x="4484688" y="4271963"/>
          <p14:tracePt t="27399" x="4478338" y="4271963"/>
          <p14:tracePt t="27406" x="4473575" y="4271963"/>
          <p14:tracePt t="27415" x="4467225" y="4271963"/>
          <p14:tracePt t="27423" x="4460875" y="4271963"/>
          <p14:tracePt t="27427" x="4460875" y="4278313"/>
          <p14:tracePt t="27428" x="4456113" y="4278313"/>
          <p14:tracePt t="27431" x="4449763" y="4278313"/>
          <p14:tracePt t="27434" x="4445000" y="4278313"/>
          <p14:tracePt t="27438" x="4438650" y="4278313"/>
          <p14:tracePt t="27446" x="4433888" y="4278313"/>
          <p14:tracePt t="27451" x="4427538" y="4278313"/>
          <p14:tracePt t="27455" x="4422775" y="4278313"/>
          <p14:tracePt t="27455" x="4422775" y="4283075"/>
          <p14:tracePt t="27459" x="4416425" y="4283075"/>
          <p14:tracePt t="27462" x="4411663" y="4283075"/>
          <p14:tracePt t="27466" x="4405313" y="4283075"/>
          <p14:tracePt t="27474" x="4398963" y="4283075"/>
          <p14:tracePt t="27521" x="4398963" y="4289425"/>
          <p14:tracePt t="27531" x="4394200" y="4289425"/>
          <p14:tracePt t="27538" x="4394200" y="4294188"/>
          <p14:tracePt t="27563" x="4394200" y="4300538"/>
          <p14:tracePt t="27805" x="4394200" y="4294188"/>
          <p14:tracePt t="27824" x="4394200" y="4289425"/>
          <p14:tracePt t="27833" x="4398963" y="4289425"/>
          <p14:tracePt t="27849" x="4405313" y="4289425"/>
          <p14:tracePt t="27850" x="4405313" y="4283075"/>
          <p14:tracePt t="27866" x="4411663" y="4283075"/>
          <p14:tracePt t="27951" x="4416425" y="4283075"/>
          <p14:tracePt t="27957" x="4416425" y="4278313"/>
          <p14:tracePt t="27961" x="4416425" y="4271963"/>
          <p14:tracePt t="27962" x="4422775" y="4271963"/>
          <p14:tracePt t="27969" x="4427538" y="4271963"/>
          <p14:tracePt t="27972" x="4427538" y="4267200"/>
          <p14:tracePt t="27996" x="4433888" y="4267200"/>
          <p14:tracePt t="28117" x="4438650" y="4267200"/>
          <p14:tracePt t="28127" x="4445000" y="4267200"/>
          <p14:tracePt t="28135" x="4449763" y="4267200"/>
          <p14:tracePt t="28150" x="4456113" y="4267200"/>
          <p14:tracePt t="28158" x="4460875" y="4267200"/>
          <p14:tracePt t="28165" x="4467225" y="4267200"/>
          <p14:tracePt t="28169" x="4473575" y="4267200"/>
          <p14:tracePt t="28174" x="4478338" y="4267200"/>
          <p14:tracePt t="28178" x="4484688" y="4267200"/>
          <p14:tracePt t="28181" x="4489450" y="4267200"/>
          <p14:tracePt t="28185" x="4495800" y="4267200"/>
          <p14:tracePt t="28189" x="4500563" y="4267200"/>
          <p14:tracePt t="28192" x="4506913" y="4267200"/>
          <p14:tracePt t="28196" x="4511675" y="4267200"/>
          <p14:tracePt t="28200" x="4518025" y="4267200"/>
          <p14:tracePt t="28202" x="4522788" y="4267200"/>
          <p14:tracePt t="28206" x="4529138" y="4267200"/>
          <p14:tracePt t="28213" x="4535488" y="4267200"/>
          <p14:tracePt t="28218" x="4540250" y="4267200"/>
          <p14:tracePt t="28223" x="4546600" y="4267200"/>
          <p14:tracePt t="28230" x="4551363" y="4267200"/>
          <p14:tracePt t="28237" x="4557713" y="4267200"/>
          <p14:tracePt t="28241" x="4562475" y="4267200"/>
          <p14:tracePt t="28247" x="4568825" y="4267200"/>
          <p14:tracePt t="28250" x="4573588" y="4267200"/>
          <p14:tracePt t="28254" x="4579938" y="4267200"/>
          <p14:tracePt t="28256" x="4584700" y="4267200"/>
          <p14:tracePt t="28257" x="4584700" y="4271963"/>
          <p14:tracePt t="28259" x="4591050" y="4271963"/>
          <p14:tracePt t="28260" x="4597400" y="4271963"/>
          <p14:tracePt t="28263" x="4602163" y="4271963"/>
          <p14:tracePt t="28265" x="4608513" y="4271963"/>
          <p14:tracePt t="28268" x="4613275" y="4271963"/>
          <p14:tracePt t="28271" x="4619625" y="4271963"/>
          <p14:tracePt t="28272" x="4624388" y="4271963"/>
          <p14:tracePt t="28275" x="4630738" y="4271963"/>
          <p14:tracePt t="28277" x="4635500" y="4271963"/>
          <p14:tracePt t="28279" x="4641850" y="4271963"/>
          <p14:tracePt t="28282" x="4646613" y="4271963"/>
          <p14:tracePt t="28286" x="4652963" y="4271963"/>
          <p14:tracePt t="28290" x="4657725" y="4271963"/>
          <p14:tracePt t="28299" x="4664075" y="4271963"/>
          <p14:tracePt t="28420" x="4657725" y="4271963"/>
          <p14:tracePt t="28430" x="4652963" y="4271963"/>
          <p14:tracePt t="28437" x="4646613" y="4271963"/>
          <p14:tracePt t="28441" x="4646613" y="4278313"/>
          <p14:tracePt t="28449" x="4641850" y="4278313"/>
          <p14:tracePt t="28507" x="4635500" y="4278313"/>
          <p14:tracePt t="28515" x="4630738" y="4278313"/>
          <p14:tracePt t="28525" x="4630738" y="4283075"/>
          <p14:tracePt t="28527" x="4624388" y="4283075"/>
          <p14:tracePt t="28568" x="4630738" y="4283075"/>
          <p14:tracePt t="28569" x="4635500" y="4283075"/>
          <p14:tracePt t="28571" x="4641850" y="4283075"/>
          <p14:tracePt t="28573" x="4646613" y="4283075"/>
          <p14:tracePt t="28577" x="4652963" y="4283075"/>
          <p14:tracePt t="28578" x="4657725" y="4283075"/>
          <p14:tracePt t="28579" x="4664075" y="4283075"/>
          <p14:tracePt t="28581" x="4670425" y="4283075"/>
          <p14:tracePt t="28582" x="4675188" y="4283075"/>
          <p14:tracePt t="28584" x="4681538" y="4283075"/>
          <p14:tracePt t="28585" x="4686300" y="4283075"/>
          <p14:tracePt t="28586" x="4692650" y="4283075"/>
          <p14:tracePt t="28589" x="4697413" y="4283075"/>
          <p14:tracePt t="28589" x="4703763" y="4283075"/>
          <p14:tracePt t="28591" x="4708525" y="4283075"/>
          <p14:tracePt t="28591" x="4714875" y="4283075"/>
          <p14:tracePt t="28592" x="4719638" y="4283075"/>
          <p14:tracePt t="28593" x="4725988" y="4283075"/>
          <p14:tracePt t="28594" x="4732338" y="4283075"/>
          <p14:tracePt t="28595" x="4737100" y="4283075"/>
          <p14:tracePt t="28596" x="4743450" y="4283075"/>
          <p14:tracePt t="28598" x="4748213" y="4283075"/>
          <p14:tracePt t="28598" x="4759325" y="4283075"/>
          <p14:tracePt t="28599" x="4765675" y="4283075"/>
          <p14:tracePt t="28600" x="4770438" y="4283075"/>
          <p14:tracePt t="28602" x="4781550" y="4283075"/>
          <p14:tracePt t="28602" x="4787900" y="4283075"/>
          <p14:tracePt t="28603" x="4794250" y="4283075"/>
          <p14:tracePt t="28604" x="4799013" y="4283075"/>
          <p14:tracePt t="28605" x="4805363" y="4283075"/>
          <p14:tracePt t="28606" x="4816475" y="4283075"/>
          <p14:tracePt t="28607" x="4821238" y="4283075"/>
          <p14:tracePt t="28608" x="4832350" y="4278313"/>
          <p14:tracePt t="28609" x="4838700" y="4278313"/>
          <p14:tracePt t="28610" x="4849813" y="4278313"/>
          <p14:tracePt t="28612" x="4856163" y="4278313"/>
          <p14:tracePt t="28612" x="4867275" y="4278313"/>
          <p14:tracePt t="28613" x="4872038" y="4278313"/>
          <p14:tracePt t="28614" x="4889500" y="4278313"/>
          <p14:tracePt t="28615" x="4894263" y="4271963"/>
          <p14:tracePt t="28616" x="4905375" y="4271963"/>
          <p14:tracePt t="28617" x="4911725" y="4271963"/>
          <p14:tracePt t="28618" x="4922838" y="4271963"/>
          <p14:tracePt t="28619" x="4933950" y="4271963"/>
          <p14:tracePt t="28620" x="4945063" y="4271963"/>
          <p14:tracePt t="28621" x="4956175" y="4267200"/>
          <p14:tracePt t="28622" x="4967288" y="4267200"/>
          <p14:tracePt t="28623" x="4979988" y="4267200"/>
          <p14:tracePt t="28624" x="4984750" y="4267200"/>
          <p14:tracePt t="28626" x="5002213" y="4260850"/>
          <p14:tracePt t="28626" x="5013325" y="4260850"/>
          <p14:tracePt t="28627" x="5018088" y="4256088"/>
          <p14:tracePt t="28628" x="5029200" y="4249738"/>
          <p14:tracePt t="28629" x="5040313" y="4249738"/>
          <p14:tracePt t="28630" x="5053013" y="4243388"/>
          <p14:tracePt t="28631" x="5057775" y="4243388"/>
          <p14:tracePt t="28632" x="5068888" y="4238625"/>
          <p14:tracePt t="28633" x="5080000" y="4232275"/>
          <p14:tracePt t="28634" x="5091113" y="4232275"/>
          <p14:tracePt t="28635" x="5102225" y="4227513"/>
          <p14:tracePt t="28636" x="5108575" y="4227513"/>
          <p14:tracePt t="28637" x="5114925" y="4221163"/>
          <p14:tracePt t="28638" x="5126038" y="4221163"/>
          <p14:tracePt t="28639" x="5137150" y="4216400"/>
          <p14:tracePt t="28640" x="5148263" y="4210050"/>
          <p14:tracePt t="28756" x="5148263" y="4216400"/>
          <p14:tracePt t="28759" x="5153025" y="4221163"/>
          <p14:tracePt t="28764" x="5159375" y="4227513"/>
          <p14:tracePt t="28765" x="5164138" y="4227513"/>
          <p14:tracePt t="28766" x="5170488" y="4232275"/>
          <p14:tracePt t="28767" x="5170488" y="4238625"/>
          <p14:tracePt t="28768" x="5176838" y="4238625"/>
          <p14:tracePt t="28770" x="5181600" y="4243388"/>
          <p14:tracePt t="28771" x="5187950" y="4243388"/>
          <p14:tracePt t="28772" x="5187950" y="4249738"/>
          <p14:tracePt t="28773" x="5192713" y="4249738"/>
          <p14:tracePt t="28775" x="5199063" y="4256088"/>
          <p14:tracePt t="28775" x="5203825" y="4256088"/>
          <p14:tracePt t="28776" x="5210175" y="4260850"/>
          <p14:tracePt t="28777" x="5214938" y="4260850"/>
          <p14:tracePt t="28779" x="5221288" y="4267200"/>
          <p14:tracePt t="28779" x="5226050" y="4267200"/>
          <p14:tracePt t="28780" x="5232400" y="4267200"/>
          <p14:tracePt t="28781" x="5238750" y="4271963"/>
          <p14:tracePt t="28782" x="5243513" y="4271963"/>
          <p14:tracePt t="28783" x="5249863" y="4278313"/>
          <p14:tracePt t="28784" x="5254625" y="4278313"/>
          <p14:tracePt t="28786" x="5260975" y="4278313"/>
          <p14:tracePt t="28786" x="5265738" y="4278313"/>
          <p14:tracePt t="28788" x="5276850" y="4278313"/>
          <p14:tracePt t="28789" x="5283200" y="4278313"/>
          <p14:tracePt t="28790" x="5287963" y="4278313"/>
          <p14:tracePt t="28793" x="5294313" y="4278313"/>
          <p14:tracePt t="28793" x="5300663" y="4278313"/>
          <p14:tracePt t="28794" x="5305425" y="4278313"/>
          <p14:tracePt t="28795" x="5311775" y="4278313"/>
          <p14:tracePt t="28796" x="5316538" y="4278313"/>
          <p14:tracePt t="28799" x="5322888" y="4278313"/>
          <p14:tracePt t="28799" x="5327650" y="4278313"/>
          <p14:tracePt t="28801" x="5334000" y="4278313"/>
          <p14:tracePt t="28803" x="5338763" y="4278313"/>
          <p14:tracePt t="28805" x="5345113" y="4278313"/>
          <p14:tracePt t="28807" x="5349875" y="4278313"/>
          <p14:tracePt t="28809" x="5349875" y="4271963"/>
          <p14:tracePt t="28811" x="5356225" y="4271963"/>
          <p14:tracePt t="28816" x="5360988" y="4271963"/>
          <p14:tracePt t="28821" x="5360988" y="4267200"/>
          <p14:tracePt t="28826" x="5367338" y="4267200"/>
          <p14:tracePt t="28831" x="5367338" y="4260850"/>
          <p14:tracePt t="28840" x="5373688" y="4260850"/>
          <p14:tracePt t="28847" x="5373688" y="4256088"/>
          <p14:tracePt t="28848" x="5378450" y="4256088"/>
          <p14:tracePt t="28865" x="5384800" y="4256088"/>
          <p14:tracePt t="28869" x="5384800" y="4249738"/>
          <p14:tracePt t="28932" x="5389563" y="4249738"/>
          <p14:tracePt t="28938" x="5395913" y="4249738"/>
          <p14:tracePt t="28943" x="5400675" y="4249738"/>
          <p14:tracePt t="28945" x="5407025" y="4249738"/>
          <p14:tracePt t="28954" x="5411788" y="4249738"/>
          <p14:tracePt t="28958" x="5418138" y="4249738"/>
          <p14:tracePt t="28960" x="5422900" y="4249738"/>
          <p14:tracePt t="28967" x="5429250" y="4249738"/>
          <p14:tracePt t="28991" x="5435600" y="4249738"/>
          <p14:tracePt t="28993" x="5435600" y="4256088"/>
          <p14:tracePt t="29000" x="5435600" y="4260850"/>
          <p14:tracePt t="29001" x="5440363" y="4260850"/>
          <p14:tracePt t="29005" x="5440363" y="4267200"/>
          <p14:tracePt t="29011" x="5446713" y="4271963"/>
          <p14:tracePt t="29013" x="5446713" y="4278313"/>
          <p14:tracePt t="29018" x="5446713" y="4283075"/>
          <p14:tracePt t="29018" x="5451475" y="4283075"/>
          <p14:tracePt t="29022" x="5451475" y="4289425"/>
          <p14:tracePt t="29023" x="5457825" y="4289425"/>
          <p14:tracePt t="29028" x="5457825" y="4294188"/>
          <p14:tracePt t="29033" x="5462588" y="4294188"/>
          <p14:tracePt t="29036" x="5462588" y="4300538"/>
          <p14:tracePt t="29095" x="5462588" y="4305300"/>
          <p14:tracePt t="29175" x="5457825" y="4305300"/>
          <p14:tracePt t="29183" x="5451475" y="4305300"/>
          <p14:tracePt t="29195" x="5446713" y="4305300"/>
          <p14:tracePt t="29201" x="5440363" y="4305300"/>
          <p14:tracePt t="29206" x="5435600" y="4305300"/>
          <p14:tracePt t="29210" x="5429250" y="4305300"/>
          <p14:tracePt t="29216" x="5422900" y="4305300"/>
          <p14:tracePt t="29221" x="5418138" y="4305300"/>
          <p14:tracePt t="29227" x="5411788" y="4305300"/>
          <p14:tracePt t="29230" x="5411788" y="4311650"/>
          <p14:tracePt t="29231" x="5407025" y="4311650"/>
          <p14:tracePt t="29237" x="5400675" y="4311650"/>
          <p14:tracePt t="29244" x="5395913" y="4311650"/>
          <p14:tracePt t="29249" x="5389563" y="4311650"/>
          <p14:tracePt t="29251" x="5384800" y="4311650"/>
          <p14:tracePt t="29255" x="5378450" y="4311650"/>
          <p14:tracePt t="29257" x="5373688" y="4316413"/>
          <p14:tracePt t="29260" x="5367338" y="4316413"/>
          <p14:tracePt t="29262" x="5360988" y="4316413"/>
          <p14:tracePt t="29264" x="5356225" y="4316413"/>
          <p14:tracePt t="29266" x="5349875" y="4316413"/>
          <p14:tracePt t="29267" x="5345113" y="4316413"/>
          <p14:tracePt t="29269" x="5338763" y="4316413"/>
          <p14:tracePt t="29272" x="5334000" y="4316413"/>
          <p14:tracePt t="29273" x="5327650" y="4316413"/>
          <p14:tracePt t="29276" x="5322888" y="4316413"/>
          <p14:tracePt t="29279" x="5316538" y="4316413"/>
          <p14:tracePt t="29279" x="5311775" y="4316413"/>
          <p14:tracePt t="29281" x="5305425" y="4316413"/>
          <p14:tracePt t="29283" x="5300663" y="4316413"/>
          <p14:tracePt t="29286" x="5294313" y="4316413"/>
          <p14:tracePt t="29287" x="5287963" y="4316413"/>
          <p14:tracePt t="29289" x="5283200" y="4316413"/>
          <p14:tracePt t="29291" x="5276850" y="4316413"/>
          <p14:tracePt t="29292" x="5272088" y="4316413"/>
          <p14:tracePt t="29294" x="5265738" y="4316413"/>
          <p14:tracePt t="29296" x="5260975" y="4316413"/>
          <p14:tracePt t="29298" x="5254625" y="4316413"/>
          <p14:tracePt t="29300" x="5249863" y="4316413"/>
          <p14:tracePt t="29302" x="5243513" y="4316413"/>
          <p14:tracePt t="29303" x="5238750" y="4316413"/>
          <p14:tracePt t="29304" x="5232400" y="4316413"/>
          <p14:tracePt t="29307" x="5226050" y="4316413"/>
          <p14:tracePt t="29308" x="5221288" y="4316413"/>
          <p14:tracePt t="29310" x="5214938" y="4316413"/>
          <p14:tracePt t="29312" x="5210175" y="4316413"/>
          <p14:tracePt t="29314" x="5203825" y="4316413"/>
          <p14:tracePt t="29315" x="5203825" y="4311650"/>
          <p14:tracePt t="29316" x="5199063" y="4311650"/>
          <p14:tracePt t="29318" x="5199063" y="4305300"/>
          <p14:tracePt t="29320" x="5192713" y="4305300"/>
          <p14:tracePt t="29323" x="5187950" y="4300538"/>
          <p14:tracePt t="29327" x="5187950" y="4294188"/>
          <p14:tracePt t="29330" x="5181600" y="4294188"/>
          <p14:tracePt t="29331" x="5181600" y="4289425"/>
          <p14:tracePt t="29334" x="5181600" y="4283075"/>
          <p14:tracePt t="29338" x="5181600" y="4278313"/>
          <p14:tracePt t="29338" x="5181600" y="4271963"/>
          <p14:tracePt t="29341" x="5176838" y="4267200"/>
          <p14:tracePt t="29343" x="5176838" y="4260850"/>
          <p14:tracePt t="29345" x="5176838" y="4256088"/>
          <p14:tracePt t="29346" x="5176838" y="4249738"/>
          <p14:tracePt t="29348" x="5176838" y="4243388"/>
          <p14:tracePt t="29349" x="5176838" y="4238625"/>
          <p14:tracePt t="29350" x="5176838" y="4232275"/>
          <p14:tracePt t="29351" x="5176838" y="4227513"/>
          <p14:tracePt t="29353" x="5176838" y="4221163"/>
          <p14:tracePt t="29355" x="5170488" y="4216400"/>
          <p14:tracePt t="29355" x="5170488" y="4210050"/>
          <p14:tracePt t="29356" x="5170488" y="4205288"/>
          <p14:tracePt t="29357" x="5170488" y="4198938"/>
          <p14:tracePt t="29358" x="5170488" y="4194175"/>
          <p14:tracePt t="29359" x="5164138" y="4194175"/>
          <p14:tracePt t="29360" x="5164138" y="4187825"/>
          <p14:tracePt t="29362" x="5164138" y="4181475"/>
          <p14:tracePt t="29362" x="5159375" y="4176713"/>
          <p14:tracePt t="29363" x="5159375" y="4170363"/>
          <p14:tracePt t="29364" x="5153025" y="4165600"/>
          <p14:tracePt t="29365" x="5153025" y="4159250"/>
          <p14:tracePt t="29366" x="5148263" y="4148138"/>
          <p14:tracePt t="29367" x="5141913" y="4143375"/>
          <p14:tracePt t="29369" x="5137150" y="4137025"/>
          <p14:tracePt t="29369" x="5130800" y="4132263"/>
          <p14:tracePt t="29370" x="5126038" y="4125913"/>
          <p14:tracePt t="29371" x="5119688" y="4121150"/>
          <p14:tracePt t="29372" x="5114925" y="4114800"/>
          <p14:tracePt t="29373" x="5108575" y="4103688"/>
          <p14:tracePt t="29374" x="5102225" y="4097338"/>
          <p14:tracePt t="29375" x="5091113" y="4092575"/>
          <p14:tracePt t="29376" x="5086350" y="4086225"/>
          <p14:tracePt t="29377" x="5080000" y="4081463"/>
          <p14:tracePt t="29378" x="5068888" y="4070350"/>
          <p14:tracePt t="29379" x="5057775" y="4064000"/>
          <p14:tracePt t="29380" x="5053013" y="4059238"/>
          <p14:tracePt t="29381" x="5040313" y="4052888"/>
          <p14:tracePt t="29382" x="5035550" y="4048125"/>
          <p14:tracePt t="29383" x="5024438" y="4035425"/>
          <p14:tracePt t="29384" x="5013325" y="4030663"/>
          <p14:tracePt t="29385" x="5006975" y="4024313"/>
          <p14:tracePt t="29386" x="4995863" y="4019550"/>
          <p14:tracePt t="29387" x="4984750" y="4013200"/>
          <p14:tracePt t="29388" x="4973638" y="4008438"/>
          <p14:tracePt t="29390" x="4962525" y="4002088"/>
          <p14:tracePt t="29391" x="4956175" y="3997325"/>
          <p14:tracePt t="29391" x="4940300" y="3990975"/>
          <p14:tracePt t="29392" x="4933950" y="3986213"/>
          <p14:tracePt t="29393" x="4922838" y="3979863"/>
          <p14:tracePt t="29394" x="4911725" y="3973513"/>
          <p14:tracePt t="29395" x="4900613" y="3968750"/>
          <p14:tracePt t="29396" x="4889500" y="3962400"/>
          <p14:tracePt t="29397" x="4883150" y="3962400"/>
          <p14:tracePt t="29398" x="4872038" y="3957638"/>
          <p14:tracePt t="29399" x="4860925" y="3951288"/>
          <p14:tracePt t="29401" x="4849813" y="3946525"/>
          <p14:tracePt t="29401" x="4838700" y="3940175"/>
          <p14:tracePt t="29402" x="4832350" y="3940175"/>
          <p14:tracePt t="29404" x="4821238" y="3935413"/>
          <p14:tracePt t="29404" x="4810125" y="3929063"/>
          <p14:tracePt t="29405" x="4799013" y="3924300"/>
          <p14:tracePt t="29406" x="4794250" y="3924300"/>
          <p14:tracePt t="29407" x="4781550" y="3917950"/>
          <p14:tracePt t="29408" x="4776788" y="3913188"/>
          <p14:tracePt t="29409" x="4765675" y="3906838"/>
          <p14:tracePt t="29410" x="4759325" y="3906838"/>
          <p14:tracePt t="29411" x="4748213" y="3900488"/>
          <p14:tracePt t="29412" x="4737100" y="3900488"/>
          <p14:tracePt t="29413" x="4732338" y="3895725"/>
          <p14:tracePt t="29414" x="4719638" y="3895725"/>
          <p14:tracePt t="29415" x="4714875" y="3889375"/>
          <p14:tracePt t="29416" x="4708525" y="3884613"/>
          <p14:tracePt t="29418" x="4697413" y="3884613"/>
          <p14:tracePt t="29418" x="4692650" y="3878263"/>
          <p14:tracePt t="29419" x="4681538" y="3873500"/>
          <p14:tracePt t="29420" x="4675188" y="3873500"/>
          <p14:tracePt t="29421" x="4670425" y="3867150"/>
          <p14:tracePt t="29422" x="4657725" y="3867150"/>
          <p14:tracePt t="29423" x="4652963" y="3867150"/>
          <p14:tracePt t="29424" x="4646613" y="3862388"/>
          <p14:tracePt t="29425" x="4641850" y="3862388"/>
          <p14:tracePt t="29426" x="4635500" y="3856038"/>
          <p14:tracePt t="29427" x="4630738" y="3856038"/>
          <p14:tracePt t="29428" x="4624388" y="3856038"/>
          <p14:tracePt t="29429" x="4619625" y="3851275"/>
          <p14:tracePt t="29431" x="4613275" y="3851275"/>
          <p14:tracePt t="29432" x="4608513" y="3844925"/>
          <p14:tracePt t="29432" x="4602163" y="3844925"/>
          <p14:tracePt t="29433" x="4597400" y="3838575"/>
          <p14:tracePt t="29434" x="4591050" y="3838575"/>
          <p14:tracePt t="29436" x="4584700" y="3838575"/>
          <p14:tracePt t="29436" x="4579938" y="3833813"/>
          <p14:tracePt t="29439" x="4573588" y="3833813"/>
          <p14:tracePt t="29439" x="4568825" y="3833813"/>
          <p14:tracePt t="29440" x="4562475" y="3827463"/>
          <p14:tracePt t="29442" x="4557713" y="3827463"/>
          <p14:tracePt t="29443" x="4551363" y="3827463"/>
          <p14:tracePt t="29445" x="4546600" y="3827463"/>
          <p14:tracePt t="29446" x="4540250" y="3822700"/>
          <p14:tracePt t="29447" x="4535488" y="3822700"/>
          <p14:tracePt t="29448" x="4529138" y="3822700"/>
          <p14:tracePt t="29450" x="4522788" y="3822700"/>
          <p14:tracePt t="29452" x="4518025" y="3822700"/>
          <p14:tracePt t="29453" x="4511675" y="3816350"/>
          <p14:tracePt t="29453" x="4506913" y="3816350"/>
          <p14:tracePt t="29456" x="4500563" y="3816350"/>
          <p14:tracePt t="29456" x="4495800" y="3816350"/>
          <p14:tracePt t="29457" x="4489450" y="3816350"/>
          <p14:tracePt t="29459" x="4484688" y="3811588"/>
          <p14:tracePt t="29459" x="4478338" y="3811588"/>
          <p14:tracePt t="29461" x="4473575" y="3811588"/>
          <p14:tracePt t="29462" x="4467225" y="3811588"/>
          <p14:tracePt t="29463" x="4460875" y="3811588"/>
          <p14:tracePt t="29466" x="4456113" y="3805238"/>
          <p14:tracePt t="29466" x="4449763" y="3805238"/>
          <p14:tracePt t="29469" x="4438650" y="3805238"/>
          <p14:tracePt t="29470" x="4433888" y="3805238"/>
          <p14:tracePt t="29473" x="4427538" y="3805238"/>
          <p14:tracePt t="29474" x="4422775" y="3805238"/>
          <p14:tracePt t="29474" x="4416425" y="3805238"/>
          <p14:tracePt t="29476" x="4405313" y="3805238"/>
          <p14:tracePt t="29478" x="4398963" y="3805238"/>
          <p14:tracePt t="29480" x="4394200" y="3805238"/>
          <p14:tracePt t="29480" x="4387850" y="3805238"/>
          <p14:tracePt t="29481" x="4383088" y="3805238"/>
          <p14:tracePt t="29482" x="4376738" y="3805238"/>
          <p14:tracePt t="29483" x="4371975" y="3805238"/>
          <p14:tracePt t="29484" x="4365625" y="3805238"/>
          <p14:tracePt t="29485" x="4360863" y="3805238"/>
          <p14:tracePt t="29487" x="4354513" y="3805238"/>
          <p14:tracePt t="29488" x="4343400" y="3805238"/>
          <p14:tracePt t="29489" x="4337050" y="3805238"/>
          <p14:tracePt t="29490" x="4332288" y="3805238"/>
          <p14:tracePt t="29491" x="4325938" y="3805238"/>
          <p14:tracePt t="29492" x="4321175" y="3805238"/>
          <p14:tracePt t="29494" x="4314825" y="3805238"/>
          <p14:tracePt t="29494" x="4310063" y="3805238"/>
          <p14:tracePt t="29495" x="4303713" y="3805238"/>
          <p14:tracePt t="29496" x="4298950" y="3805238"/>
          <p14:tracePt t="29497" x="4287838" y="3805238"/>
          <p14:tracePt t="29498" x="4281488" y="3800475"/>
          <p14:tracePt t="29499" x="4275138" y="3800475"/>
          <p14:tracePt t="29500" x="4270375" y="3800475"/>
          <p14:tracePt t="29501" x="4259263" y="3800475"/>
          <p14:tracePt t="29502" x="4252913" y="3800475"/>
          <p14:tracePt t="29503" x="4248150" y="3800475"/>
          <p14:tracePt t="29504" x="4241800" y="3800475"/>
          <p14:tracePt t="29505" x="4237038" y="3800475"/>
          <p14:tracePt t="29507" x="4225925" y="3800475"/>
          <p14:tracePt t="29507" x="4219575" y="3800475"/>
          <p14:tracePt t="29508" x="4214813" y="3800475"/>
          <p14:tracePt t="29509" x="4202113" y="3800475"/>
          <p14:tracePt t="29510" x="4197350" y="3800475"/>
          <p14:tracePt t="29511" x="4191000" y="3800475"/>
          <p14:tracePt t="29512" x="4179888" y="3800475"/>
          <p14:tracePt t="29513" x="4175125" y="3800475"/>
          <p14:tracePt t="29514" x="4168775" y="3800475"/>
          <p14:tracePt t="29515" x="4157663" y="3800475"/>
          <p14:tracePt t="29516" x="4152900" y="3800475"/>
          <p14:tracePt t="29517" x="4140200" y="3800475"/>
          <p14:tracePt t="29518" x="4135438" y="3800475"/>
          <p14:tracePt t="29519" x="4129088" y="3800475"/>
          <p14:tracePt t="29520" x="4117975" y="3800475"/>
          <p14:tracePt t="29522" x="4113213" y="3800475"/>
          <p14:tracePt t="29522" x="4102100" y="3794125"/>
          <p14:tracePt t="29523" x="4095750" y="3794125"/>
          <p14:tracePt t="29525" x="4090988" y="3794125"/>
          <p14:tracePt t="29525" x="4078288" y="3794125"/>
          <p14:tracePt t="29526" x="4073525" y="3794125"/>
          <p14:tracePt t="29527" x="4062413" y="3794125"/>
          <p14:tracePt t="29529" x="4056063" y="3794125"/>
          <p14:tracePt t="29529" x="4051300" y="3794125"/>
          <p14:tracePt t="29530" x="4044950" y="3794125"/>
          <p14:tracePt t="29531" x="4033838" y="3794125"/>
          <p14:tracePt t="29532" x="4029075" y="3789363"/>
          <p14:tracePt t="29533" x="4022725" y="3789363"/>
          <p14:tracePt t="29534" x="4016375" y="3789363"/>
          <p14:tracePt t="29536" x="4005263" y="3789363"/>
          <p14:tracePt t="29536" x="4000500" y="3789363"/>
          <p14:tracePt t="29537" x="3994150" y="3789363"/>
          <p14:tracePt t="29538" x="3983038" y="3789363"/>
          <p14:tracePt t="29539" x="3978275" y="3783013"/>
          <p14:tracePt t="29540" x="3971925" y="3783013"/>
          <p14:tracePt t="29541" x="3960813" y="3783013"/>
          <p14:tracePt t="29542" x="3954463" y="3783013"/>
          <p14:tracePt t="29543" x="3949700" y="3783013"/>
          <p14:tracePt t="29544" x="3943350" y="3783013"/>
          <p14:tracePt t="29545" x="3932238" y="3778250"/>
          <p14:tracePt t="29546" x="3927475" y="3778250"/>
          <p14:tracePt t="29547" x="3921125" y="3778250"/>
          <p14:tracePt t="29549" x="3916363" y="3778250"/>
          <p14:tracePt t="29550" x="3910013" y="3778250"/>
          <p14:tracePt t="29550" x="3898900" y="3771900"/>
          <p14:tracePt t="29551" x="3892550" y="3771900"/>
          <p14:tracePt t="29552" x="3887788" y="3771900"/>
          <p14:tracePt t="29553" x="3881438" y="3765550"/>
          <p14:tracePt t="29554" x="3876675" y="3765550"/>
          <p14:tracePt t="29555" x="3870325" y="3765550"/>
          <p14:tracePt t="29556" x="3865563" y="3765550"/>
          <p14:tracePt t="29557" x="3859213" y="3760788"/>
          <p14:tracePt t="29558" x="3854450" y="3760788"/>
          <p14:tracePt t="29559" x="3848100" y="3760788"/>
          <p14:tracePt t="29561" x="3843338" y="3760788"/>
          <p14:tracePt t="29562" x="3836988" y="3760788"/>
          <p14:tracePt t="29564" x="3825875" y="3760788"/>
          <p14:tracePt t="29565" x="3825875" y="3754438"/>
          <p14:tracePt t="29566" x="3819525" y="3754438"/>
          <p14:tracePt t="29568" x="3814763" y="3754438"/>
          <p14:tracePt t="29570" x="3808413" y="3754438"/>
          <p14:tracePt t="29572" x="3808413" y="3749675"/>
          <p14:tracePt t="29573" x="3803650" y="3749675"/>
          <p14:tracePt t="29577" x="3797300" y="3749675"/>
          <p14:tracePt t="29578" x="3792538" y="3749675"/>
          <p14:tracePt t="29584" x="3786188" y="3749675"/>
          <p14:tracePt t="29589" x="3786188" y="3743325"/>
          <p14:tracePt t="29591" x="3781425" y="3743325"/>
          <p14:tracePt t="29618" x="3781425" y="3738563"/>
          <p14:tracePt t="29625" x="3781425" y="3732213"/>
          <p14:tracePt t="29629" x="3781425" y="3727450"/>
          <p14:tracePt t="29631" x="3781425" y="3721100"/>
          <p14:tracePt t="29635" x="3781425" y="3716338"/>
          <p14:tracePt t="29637" x="3781425" y="3709988"/>
          <p14:tracePt t="29638" x="3781425" y="3705225"/>
          <p14:tracePt t="29639" x="3781425" y="3698875"/>
          <p14:tracePt t="29640" x="3781425" y="3692525"/>
          <p14:tracePt t="29641" x="3781425" y="3687763"/>
          <p14:tracePt t="29642" x="3781425" y="3681413"/>
          <p14:tracePt t="29643" x="3786188" y="3681413"/>
          <p14:tracePt t="29644" x="3786188" y="3676650"/>
          <p14:tracePt t="29645" x="3792538" y="3670300"/>
          <p14:tracePt t="29646" x="3792538" y="3665538"/>
          <p14:tracePt t="29647" x="3792538" y="3659188"/>
          <p14:tracePt t="29648" x="3797300" y="3654425"/>
          <p14:tracePt t="29649" x="3797300" y="3648075"/>
          <p14:tracePt t="29650" x="3803650" y="3643313"/>
          <p14:tracePt t="29651" x="3803650" y="3636963"/>
          <p14:tracePt t="29652" x="3808413" y="3630613"/>
          <p14:tracePt t="29654" x="3814763" y="3619500"/>
          <p14:tracePt t="29654" x="3814763" y="3614738"/>
          <p14:tracePt t="29655" x="3819525" y="3608388"/>
          <p14:tracePt t="29656" x="3825875" y="3603625"/>
          <p14:tracePt t="29657" x="3832225" y="3597275"/>
          <p14:tracePt t="29658" x="3832225" y="3592513"/>
          <p14:tracePt t="29659" x="3836988" y="3586163"/>
          <p14:tracePt t="29660" x="3843338" y="3575050"/>
          <p14:tracePt t="29661" x="3848100" y="3570288"/>
          <p14:tracePt t="29662" x="3854450" y="3563938"/>
          <p14:tracePt t="29663" x="3859213" y="3557588"/>
          <p14:tracePt t="29664" x="3865563" y="3546475"/>
          <p14:tracePt t="29665" x="3870325" y="3541713"/>
          <p14:tracePt t="29666" x="3876675" y="3535363"/>
          <p14:tracePt t="29667" x="3881438" y="3530600"/>
          <p14:tracePt t="29668" x="3887788" y="3524250"/>
          <p14:tracePt t="29669" x="3892550" y="3519488"/>
          <p14:tracePt t="29670" x="3892550" y="3508375"/>
          <p14:tracePt t="29671" x="3905250" y="3502025"/>
          <p14:tracePt t="29672" x="3910013" y="3495675"/>
          <p14:tracePt t="29673" x="3916363" y="3490913"/>
          <p14:tracePt t="29674" x="3921125" y="3484563"/>
          <p14:tracePt t="29675" x="3927475" y="3479800"/>
          <p14:tracePt t="29676" x="3932238" y="3473450"/>
          <p14:tracePt t="29677" x="3938588" y="3468688"/>
          <p14:tracePt t="29678" x="3943350" y="3462338"/>
          <p14:tracePt t="29679" x="3949700" y="3457575"/>
          <p14:tracePt t="29681" x="3954463" y="3451225"/>
          <p14:tracePt t="29681" x="3967163" y="3446463"/>
          <p14:tracePt t="29682" x="3971925" y="3440113"/>
          <p14:tracePt t="29683" x="3978275" y="3435350"/>
          <p14:tracePt t="29684" x="3983038" y="3429000"/>
          <p14:tracePt t="29685" x="3989388" y="3422650"/>
          <p14:tracePt t="29686" x="3994150" y="3417888"/>
          <p14:tracePt t="29687" x="4000500" y="3411538"/>
          <p14:tracePt t="29689" x="4011613" y="3406775"/>
          <p14:tracePt t="29689" x="4016375" y="3400425"/>
          <p14:tracePt t="29690" x="4022725" y="3395663"/>
          <p14:tracePt t="29691" x="4029075" y="3389313"/>
          <p14:tracePt t="29692" x="4029075" y="3384550"/>
          <p14:tracePt t="29693" x="4040188" y="3384550"/>
          <p14:tracePt t="29695" x="4044950" y="3378200"/>
          <p14:tracePt t="29695" x="4051300" y="3373438"/>
          <p14:tracePt t="29696" x="4051300" y="3367088"/>
          <p14:tracePt t="29697" x="4056063" y="3362325"/>
          <p14:tracePt t="29698" x="4062413" y="3355975"/>
          <p14:tracePt t="29699" x="4067175" y="3355975"/>
          <p14:tracePt t="29700" x="4073525" y="3349625"/>
          <p14:tracePt t="29702" x="4078288" y="3344863"/>
          <p14:tracePt t="29703" x="4084638" y="3344863"/>
          <p14:tracePt t="29704" x="4090988" y="3338513"/>
          <p14:tracePt t="29706" x="4090988" y="3333750"/>
          <p14:tracePt t="29706" x="4095750" y="3333750"/>
          <p14:tracePt t="29707" x="4102100" y="3327400"/>
          <p14:tracePt t="29709" x="4106863" y="3322638"/>
          <p14:tracePt t="29711" x="4117975" y="3316288"/>
          <p14:tracePt t="29713" x="4124325" y="3311525"/>
          <p14:tracePt t="29716" x="4129088" y="3311525"/>
          <p14:tracePt t="29716" x="4129088" y="3305175"/>
          <p14:tracePt t="29717" x="4135438" y="3305175"/>
          <p14:tracePt t="29718" x="4140200" y="3300413"/>
          <p14:tracePt t="29720" x="4140200" y="3294063"/>
          <p14:tracePt t="29721" x="4146550" y="3294063"/>
          <p14:tracePt t="29723" x="4146550" y="3287713"/>
          <p14:tracePt t="29726" x="4152900" y="3287713"/>
          <p14:tracePt t="29726" x="4152900" y="3282950"/>
          <p14:tracePt t="29771" x="4146550" y="3282950"/>
          <p14:tracePt t="29775" x="4140200" y="3282950"/>
          <p14:tracePt t="29777" x="4135438" y="3282950"/>
          <p14:tracePt t="29779" x="4129088" y="3282950"/>
          <p14:tracePt t="29783" x="4124325" y="3282950"/>
          <p14:tracePt t="29786" x="4117975" y="3282950"/>
          <p14:tracePt t="29788" x="4113213" y="3282950"/>
          <p14:tracePt t="29788" x="4106863" y="3282950"/>
          <p14:tracePt t="29790" x="4102100" y="3282950"/>
          <p14:tracePt t="29792" x="4095750" y="3282950"/>
          <p14:tracePt t="29794" x="4090988" y="3282950"/>
          <p14:tracePt t="29796" x="4084638" y="3282950"/>
          <p14:tracePt t="29797" x="4078288" y="3282950"/>
          <p14:tracePt t="29799" x="4073525" y="3282950"/>
          <p14:tracePt t="29800" x="4067175" y="3282950"/>
          <p14:tracePt t="29802" x="4062413" y="3282950"/>
          <p14:tracePt t="29804" x="4056063" y="3282950"/>
          <p14:tracePt t="29805" x="4051300" y="3282950"/>
          <p14:tracePt t="29806" x="4044950" y="3282950"/>
          <p14:tracePt t="29808" x="4040188" y="3282950"/>
          <p14:tracePt t="29809" x="4033838" y="3282950"/>
          <p14:tracePt t="29811" x="4029075" y="3282950"/>
          <p14:tracePt t="29813" x="4022725" y="3282950"/>
          <p14:tracePt t="29814" x="4016375" y="3282950"/>
          <p14:tracePt t="29815" x="4011613" y="3282950"/>
          <p14:tracePt t="29816" x="4005263" y="3282950"/>
          <p14:tracePt t="29818" x="4000500" y="3282950"/>
          <p14:tracePt t="29820" x="3994150" y="3282950"/>
          <p14:tracePt t="29822" x="3989388" y="3282950"/>
          <p14:tracePt t="29822" x="3983038" y="3282950"/>
          <p14:tracePt t="29823" x="3978275" y="3282950"/>
          <p14:tracePt t="29824" x="3971925" y="3282950"/>
          <p14:tracePt t="29825" x="3967163" y="3282950"/>
          <p14:tracePt t="29827" x="3960813" y="3282950"/>
          <p14:tracePt t="29828" x="3954463" y="3282950"/>
          <p14:tracePt t="29829" x="3949700" y="3282950"/>
          <p14:tracePt t="29831" x="3943350" y="3282950"/>
          <p14:tracePt t="29832" x="3938588" y="3282950"/>
          <p14:tracePt t="29834" x="3932238" y="3282950"/>
          <p14:tracePt t="29834" x="3927475" y="3282950"/>
          <p14:tracePt t="29835" x="3921125" y="3282950"/>
          <p14:tracePt t="29836" x="3916363" y="3282950"/>
          <p14:tracePt t="29837" x="3910013" y="3282950"/>
          <p14:tracePt t="29839" x="3898900" y="3282950"/>
          <p14:tracePt t="29841" x="3892550" y="3282950"/>
          <p14:tracePt t="29842" x="3887788" y="3282950"/>
          <p14:tracePt t="29843" x="3881438" y="3282950"/>
          <p14:tracePt t="29844" x="3876675" y="3282950"/>
          <p14:tracePt t="29845" x="3870325" y="3282950"/>
          <p14:tracePt t="29846" x="3865563" y="3282950"/>
          <p14:tracePt t="29848" x="3859213" y="3282950"/>
          <p14:tracePt t="29848" x="3854450" y="3282950"/>
          <p14:tracePt t="29849" x="3848100" y="3282950"/>
          <p14:tracePt t="29850" x="3843338" y="3282950"/>
          <p14:tracePt t="29851" x="3843338" y="3287713"/>
          <p14:tracePt t="29852" x="3836988" y="3287713"/>
          <p14:tracePt t="29853" x="3832225" y="3287713"/>
          <p14:tracePt t="29855" x="3825875" y="3287713"/>
          <p14:tracePt t="29855" x="3819525" y="3287713"/>
          <p14:tracePt t="29857" x="3814763" y="3294063"/>
          <p14:tracePt t="29857" x="3808413" y="3294063"/>
          <p14:tracePt t="29858" x="3803650" y="3294063"/>
          <p14:tracePt t="29859" x="3797300" y="3294063"/>
          <p14:tracePt t="29860" x="3792538" y="3300413"/>
          <p14:tracePt t="29862" x="3786188" y="3300413"/>
          <p14:tracePt t="29862" x="3781425" y="3300413"/>
          <p14:tracePt t="29864" x="3775075" y="3300413"/>
          <p14:tracePt t="29865" x="3770313" y="3305175"/>
          <p14:tracePt t="29866" x="3763963" y="3305175"/>
          <p14:tracePt t="29867" x="3757613" y="3305175"/>
          <p14:tracePt t="29868" x="3752850" y="3305175"/>
          <p14:tracePt t="29869" x="3746500" y="3311525"/>
          <p14:tracePt t="29870" x="3741738" y="3311525"/>
          <p14:tracePt t="29871" x="3735388" y="3311525"/>
          <p14:tracePt t="29872" x="3730625" y="3311525"/>
          <p14:tracePt t="29874" x="3730625" y="3316288"/>
          <p14:tracePt t="29874" x="3724275" y="3316288"/>
          <p14:tracePt t="29875" x="3719513" y="3316288"/>
          <p14:tracePt t="29876" x="3713163" y="3316288"/>
          <p14:tracePt t="29877" x="3708400" y="3322638"/>
          <p14:tracePt t="29879" x="3702050" y="3322638"/>
          <p14:tracePt t="29880" x="3695700" y="3322638"/>
          <p14:tracePt t="29883" x="3690938" y="3327400"/>
          <p14:tracePt t="29883" x="3684588" y="3327400"/>
          <p14:tracePt t="29884" x="3679825" y="3327400"/>
          <p14:tracePt t="29886" x="3673475" y="3333750"/>
          <p14:tracePt t="29888" x="3668713" y="3333750"/>
          <p14:tracePt t="29890" x="3662363" y="3333750"/>
          <p14:tracePt t="29891" x="3657600" y="3338513"/>
          <p14:tracePt t="29893" x="3651250" y="3338513"/>
          <p14:tracePt t="29895" x="3646488" y="3338513"/>
          <p14:tracePt t="29897" x="3640138" y="3338513"/>
          <p14:tracePt t="29899" x="3633788" y="3344863"/>
          <p14:tracePt t="29901" x="3629025" y="3344863"/>
          <p14:tracePt t="29904" x="3622675" y="3344863"/>
          <p14:tracePt t="29907" x="3622675" y="3349625"/>
          <p14:tracePt t="29908" x="3617913" y="3349625"/>
          <p14:tracePt t="29911" x="3611563" y="3349625"/>
          <p14:tracePt t="29915" x="3606800" y="3349625"/>
          <p14:tracePt t="29985" x="3606800" y="3344863"/>
          <p14:tracePt t="29997" x="3606800" y="3338513"/>
          <p14:tracePt t="30001" x="3606800" y="3333750"/>
          <p14:tracePt t="30006" x="3606800" y="3327400"/>
          <p14:tracePt t="30008" x="3600450" y="3322638"/>
          <p14:tracePt t="30011" x="3600450" y="3316288"/>
          <p14:tracePt t="30012" x="3600450" y="3311525"/>
          <p14:tracePt t="30014" x="3595688" y="3311525"/>
          <p14:tracePt t="30015" x="3595688" y="3305175"/>
          <p14:tracePt t="30017" x="3595688" y="3300413"/>
          <p14:tracePt t="30020" x="3595688" y="3294063"/>
          <p14:tracePt t="30020" x="3589338" y="3294063"/>
          <p14:tracePt t="30022" x="3589338" y="3287713"/>
          <p14:tracePt t="30023" x="3584575" y="3287713"/>
          <p14:tracePt t="30024" x="3584575" y="3282950"/>
          <p14:tracePt t="30027" x="3578225" y="3276600"/>
          <p14:tracePt t="30029" x="3571875" y="3271838"/>
          <p14:tracePt t="30030" x="3567113" y="3265488"/>
          <p14:tracePt t="30031" x="3560763" y="3260725"/>
          <p14:tracePt t="30032" x="3556000" y="3254375"/>
          <p14:tracePt t="30035" x="3549650" y="3249613"/>
          <p14:tracePt t="30035" x="3538538" y="3243263"/>
          <p14:tracePt t="30037" x="3533775" y="3238500"/>
          <p14:tracePt t="30037" x="3527425" y="3232150"/>
          <p14:tracePt t="30038" x="3522663" y="3227388"/>
          <p14:tracePt t="30039" x="3509963" y="3221038"/>
          <p14:tracePt t="30040" x="3505200" y="3214688"/>
          <p14:tracePt t="30042" x="3494088" y="3209925"/>
          <p14:tracePt t="30042" x="3487738" y="3203575"/>
          <p14:tracePt t="30043" x="3476625" y="3198813"/>
          <p14:tracePt t="30044" x="3465513" y="3192463"/>
          <p14:tracePt t="30045" x="3460750" y="3187700"/>
          <p14:tracePt t="30046" x="3449638" y="3181350"/>
          <p14:tracePt t="30047" x="3443288" y="3176588"/>
          <p14:tracePt t="30048" x="3425825" y="3170238"/>
          <p14:tracePt t="30049" x="3421063" y="3165475"/>
          <p14:tracePt t="30050" x="3409950" y="3152775"/>
          <p14:tracePt t="30051" x="3398838" y="3152775"/>
          <p14:tracePt t="30052" x="3387725" y="3148013"/>
          <p14:tracePt t="30053" x="3375025" y="3141663"/>
          <p14:tracePt t="30054" x="3370263" y="3136900"/>
          <p14:tracePt t="30055" x="3359150" y="3130550"/>
          <p14:tracePt t="30056" x="3341688" y="3125788"/>
          <p14:tracePt t="30057" x="3336925" y="3125788"/>
          <p14:tracePt t="30058" x="3325813" y="3119438"/>
          <p14:tracePt t="30059" x="3313113" y="3114675"/>
          <p14:tracePt t="30060" x="3302000" y="3108325"/>
          <p14:tracePt t="30061" x="3290888" y="3103563"/>
          <p14:tracePt t="30063" x="3279775" y="3103563"/>
          <p14:tracePt t="30063" x="3268663" y="3097213"/>
          <p14:tracePt t="30064" x="3257550" y="3092450"/>
          <p14:tracePt t="30065" x="3246438" y="3092450"/>
          <p14:tracePt t="30066" x="3240088" y="3086100"/>
          <p14:tracePt t="30067" x="3228975" y="3079750"/>
          <p14:tracePt t="30068" x="3217863" y="3079750"/>
          <p14:tracePt t="30069" x="3206750" y="3074988"/>
          <p14:tracePt t="30071" x="3195638" y="3074988"/>
          <p14:tracePt t="30071" x="3189288" y="3068638"/>
          <p14:tracePt t="30072" x="3178175" y="3063875"/>
          <p14:tracePt t="30073" x="3167063" y="3063875"/>
          <p14:tracePt t="30074" x="3155950" y="3057525"/>
          <p14:tracePt t="30075" x="3151188" y="3057525"/>
          <p14:tracePt t="30077" x="3140075" y="3052763"/>
          <p14:tracePt t="30077" x="3133725" y="3052763"/>
          <p14:tracePt t="30078" x="3122613" y="3046413"/>
          <p14:tracePt t="30079" x="3116263" y="3041650"/>
          <p14:tracePt t="30080" x="3111500" y="3041650"/>
          <p14:tracePt t="30081" x="3100388" y="3041650"/>
          <p14:tracePt t="30082" x="3089275" y="3035300"/>
          <p14:tracePt t="30084" x="3082925" y="3035300"/>
          <p14:tracePt t="30084" x="3078163" y="3030538"/>
          <p14:tracePt t="30085" x="3067050" y="3030538"/>
          <p14:tracePt t="30086" x="3060700" y="3030538"/>
          <p14:tracePt t="30087" x="3054350" y="3030538"/>
          <p14:tracePt t="30089" x="3049588" y="3024188"/>
          <p14:tracePt t="30089" x="3043238" y="3024188"/>
          <p14:tracePt t="30091" x="3038475" y="3024188"/>
          <p14:tracePt t="30092" x="3032125" y="3024188"/>
          <p14:tracePt t="30093" x="3027363" y="3024188"/>
          <p14:tracePt t="30095" x="3021013" y="3019425"/>
          <p14:tracePt t="30098" x="3016250" y="3019425"/>
          <p14:tracePt t="30100" x="3009900" y="3019425"/>
          <p14:tracePt t="30107" x="3005138" y="3019425"/>
          <p14:tracePt t="30630" x="3009900" y="3019425"/>
          <p14:tracePt t="30636" x="3016250" y="3019425"/>
          <p14:tracePt t="30642" x="3021013" y="3019425"/>
          <p14:tracePt t="30647" x="3027363" y="3019425"/>
          <p14:tracePt t="30650" x="3032125" y="3019425"/>
          <p14:tracePt t="30654" x="3038475" y="3019425"/>
          <p14:tracePt t="30658" x="3043238" y="3019425"/>
          <p14:tracePt t="30661" x="3049588" y="3019425"/>
          <p14:tracePt t="30664" x="3054350" y="3019425"/>
          <p14:tracePt t="30666" x="3060700" y="3024188"/>
          <p14:tracePt t="30670" x="3067050" y="3024188"/>
          <p14:tracePt t="30670" x="3071813" y="3024188"/>
          <p14:tracePt t="30672" x="3078163" y="3030538"/>
          <p14:tracePt t="30675" x="3082925" y="3030538"/>
          <p14:tracePt t="30675" x="3089275" y="3030538"/>
          <p14:tracePt t="30676" x="3089275" y="3035300"/>
          <p14:tracePt t="30677" x="3094038" y="3035300"/>
          <p14:tracePt t="30679" x="3100388" y="3035300"/>
          <p14:tracePt t="30680" x="3105150" y="3035300"/>
          <p14:tracePt t="30682" x="3111500" y="3041650"/>
          <p14:tracePt t="30685" x="3116263" y="3041650"/>
          <p14:tracePt t="30685" x="3116263" y="3046413"/>
          <p14:tracePt t="30686" x="3122613" y="3046413"/>
          <p14:tracePt t="30688" x="3128963" y="3046413"/>
          <p14:tracePt t="30691" x="3133725" y="3052763"/>
          <p14:tracePt t="30695" x="3140075" y="3052763"/>
          <p14:tracePt t="30696" x="3144838" y="3052763"/>
          <p14:tracePt t="30701" x="3151188" y="3052763"/>
          <p14:tracePt t="30706" x="3155950" y="3052763"/>
          <p14:tracePt t="30706" x="3155950" y="3057525"/>
          <p14:tracePt t="30709" x="3162300" y="3057525"/>
          <p14:tracePt t="30713" x="3167063" y="3063875"/>
          <p14:tracePt t="30719" x="3173413" y="3063875"/>
          <p14:tracePt t="30721" x="3178175" y="3063875"/>
          <p14:tracePt t="30723" x="3178175" y="3068638"/>
          <p14:tracePt t="30731" x="3184525" y="3068638"/>
          <p14:tracePt t="30743" x="3184525" y="3074988"/>
          <p14:tracePt t="30745" x="3189288" y="3074988"/>
          <p14:tracePt t="30756" x="3195638" y="3074988"/>
          <p14:tracePt t="30768" x="3201988" y="3074988"/>
          <p14:tracePt t="30776" x="3206750" y="3074988"/>
          <p14:tracePt t="30777" x="3206750" y="3079750"/>
          <p14:tracePt t="30787" x="3213100" y="3079750"/>
          <p14:tracePt t="30792" x="3217863" y="3079750"/>
          <p14:tracePt t="30793" x="3217863" y="3086100"/>
          <p14:tracePt t="30802" x="3224213" y="3086100"/>
          <p14:tracePt t="30807" x="3228975" y="3086100"/>
          <p14:tracePt t="30814" x="3228975" y="3092450"/>
          <p14:tracePt t="30816" x="3235325" y="3092450"/>
          <p14:tracePt t="30824" x="3235325" y="3097213"/>
          <p14:tracePt t="30825" x="3240088" y="3097213"/>
          <p14:tracePt t="30849" x="3240088" y="3103563"/>
          <p14:tracePt t="30882" x="3240088" y="3108325"/>
          <p14:tracePt t="30889" x="3240088" y="3114675"/>
          <p14:tracePt t="30893" x="3240088" y="3119438"/>
          <p14:tracePt t="30897" x="3240088" y="3125788"/>
          <p14:tracePt t="30901" x="3240088" y="3130550"/>
          <p14:tracePt t="30904" x="3240088" y="3136900"/>
          <p14:tracePt t="30909" x="3240088" y="3141663"/>
          <p14:tracePt t="30915" x="3240088" y="3148013"/>
          <p14:tracePt t="30919" x="3235325" y="3148013"/>
          <p14:tracePt t="30927" x="3235325" y="3152775"/>
          <p14:tracePt t="30932" x="3235325" y="3159125"/>
          <p14:tracePt t="30938" x="3235325" y="3165475"/>
          <p14:tracePt t="30943" x="3235325" y="3170238"/>
          <p14:tracePt t="30949" x="3235325" y="3176588"/>
          <p14:tracePt t="30952" x="3228975" y="3176588"/>
          <p14:tracePt t="30957" x="3228975" y="3181350"/>
          <p14:tracePt t="30969" x="3228975" y="3187700"/>
          <p14:tracePt t="30977" x="3228975" y="3192463"/>
          <p14:tracePt t="31039" x="3235325" y="3192463"/>
          <p14:tracePt t="31050" x="3240088" y="3192463"/>
          <p14:tracePt t="31169" x="3240088" y="3198813"/>
          <p14:tracePt t="31177" x="3240088" y="3203575"/>
          <p14:tracePt t="31181" x="3235325" y="3203575"/>
          <p14:tracePt t="31186" x="3235325" y="3209925"/>
          <p14:tracePt t="31187" x="3228975" y="3209925"/>
          <p14:tracePt t="31194" x="3228975" y="3214688"/>
          <p14:tracePt t="31199" x="3224213" y="3214688"/>
          <p14:tracePt t="31199" x="3224213" y="3221038"/>
          <p14:tracePt t="31205" x="3224213" y="3227388"/>
          <p14:tracePt t="31213" x="3224213" y="3232150"/>
          <p14:tracePt t="31219" x="3217863" y="3232150"/>
          <p14:tracePt t="31228" x="3217863" y="3238500"/>
          <p14:tracePt t="31239" x="3213100" y="3238500"/>
          <p14:tracePt t="31247" x="3213100" y="3243263"/>
          <p14:tracePt t="31257" x="3213100" y="3249613"/>
          <p14:tracePt t="31260" x="3206750" y="3249613"/>
          <p14:tracePt t="31261" x="3206750" y="3254375"/>
          <p14:tracePt t="31268" x="3206750" y="3260725"/>
          <p14:tracePt t="31271" x="3206750" y="3265488"/>
          <p14:tracePt t="31275" x="3201988" y="3265488"/>
          <p14:tracePt t="31277" x="3201988" y="3271838"/>
          <p14:tracePt t="31283" x="3195638" y="3271838"/>
          <p14:tracePt t="31283" x="3195638" y="3276600"/>
          <p14:tracePt t="31286" x="3195638" y="3282950"/>
          <p14:tracePt t="31290" x="3195638" y="3287713"/>
          <p14:tracePt t="31294" x="3195638" y="3294063"/>
          <p14:tracePt t="31297" x="3195638" y="3300413"/>
          <p14:tracePt t="31300" x="3189288" y="3300413"/>
          <p14:tracePt t="31302" x="3189288" y="3305175"/>
          <p14:tracePt t="31305" x="3189288" y="3311525"/>
          <p14:tracePt t="31308" x="3189288" y="3316288"/>
          <p14:tracePt t="31310" x="3189288" y="3322638"/>
          <p14:tracePt t="31314" x="3189288" y="3327400"/>
          <p14:tracePt t="31316" x="3184525" y="3327400"/>
          <p14:tracePt t="31318" x="3184525" y="3333750"/>
          <p14:tracePt t="31321" x="3184525" y="3338513"/>
          <p14:tracePt t="31325" x="3184525" y="3344863"/>
          <p14:tracePt t="31328" x="3184525" y="3349625"/>
          <p14:tracePt t="31334" x="3184525" y="3355975"/>
          <p14:tracePt t="31338" x="3184525" y="3362325"/>
          <p14:tracePt t="31343" x="3184525" y="3367088"/>
          <p14:tracePt t="31343" x="3178175" y="3367088"/>
          <p14:tracePt t="31344" x="3178175" y="3373438"/>
          <p14:tracePt t="31348" x="3178175" y="3378200"/>
          <p14:tracePt t="31351" x="3178175" y="3384550"/>
          <p14:tracePt t="31354" x="3178175" y="3389313"/>
          <p14:tracePt t="31359" x="3178175" y="3395663"/>
          <p14:tracePt t="31362" x="3178175" y="3400425"/>
          <p14:tracePt t="31363" x="3173413" y="3400425"/>
          <p14:tracePt t="31364" x="3173413" y="3406775"/>
          <p14:tracePt t="31365" x="3173413" y="3411538"/>
          <p14:tracePt t="31369" x="3173413" y="3417888"/>
          <p14:tracePt t="31372" x="3173413" y="3422650"/>
          <p14:tracePt t="31376" x="3173413" y="3429000"/>
          <p14:tracePt t="31379" x="3173413" y="3435350"/>
          <p14:tracePt t="31381" x="3173413" y="3440113"/>
          <p14:tracePt t="31383" x="3173413" y="3446463"/>
          <p14:tracePt t="31388" x="3173413" y="3451225"/>
          <p14:tracePt t="31390" x="3173413" y="3457575"/>
          <p14:tracePt t="31394" x="3173413" y="3462338"/>
          <p14:tracePt t="31400" x="3173413" y="3468688"/>
          <p14:tracePt t="31403" x="3173413" y="3473450"/>
          <p14:tracePt t="31408" x="3173413" y="3479800"/>
          <p14:tracePt t="31421" x="3173413" y="3484563"/>
          <p14:tracePt t="31616" x="3173413" y="3479800"/>
          <p14:tracePt t="31707" x="3173413" y="3473450"/>
          <p14:tracePt t="31713" x="3173413" y="3468688"/>
          <p14:tracePt t="31719" x="3178175" y="3462338"/>
          <p14:tracePt t="31722" x="3178175" y="3457575"/>
          <p14:tracePt t="31723" x="3184525" y="3457575"/>
          <p14:tracePt t="31727" x="3184525" y="3451225"/>
          <p14:tracePt t="31730" x="3189288" y="3446463"/>
          <p14:tracePt t="31732" x="3189288" y="3440113"/>
          <p14:tracePt t="31735" x="3195638" y="3435350"/>
          <p14:tracePt t="31740" x="3195638" y="3429000"/>
          <p14:tracePt t="31741" x="3201988" y="3429000"/>
          <p14:tracePt t="31744" x="3201988" y="3422650"/>
          <p14:tracePt t="31747" x="3206750" y="3417888"/>
          <p14:tracePt t="31751" x="3206750" y="3411538"/>
          <p14:tracePt t="31753" x="3206750" y="3406775"/>
          <p14:tracePt t="31756" x="3213100" y="3406775"/>
          <p14:tracePt t="31757" x="3213100" y="3400425"/>
          <p14:tracePt t="31764" x="3217863" y="3400425"/>
          <p14:tracePt t="31768" x="3217863" y="3395663"/>
          <p14:tracePt t="32055" x="3224213" y="3395663"/>
          <p14:tracePt t="32059" x="3224213" y="3389313"/>
          <p14:tracePt t="32062" x="3228975" y="3384550"/>
          <p14:tracePt t="32064" x="3228975" y="3378200"/>
          <p14:tracePt t="32066" x="3235325" y="3378200"/>
          <p14:tracePt t="32067" x="3235325" y="3373438"/>
          <p14:tracePt t="32068" x="3240088" y="3373438"/>
          <p14:tracePt t="32070" x="3240088" y="3367088"/>
          <p14:tracePt t="32071" x="3246438" y="3367088"/>
          <p14:tracePt t="32073" x="3251200" y="3367088"/>
          <p14:tracePt t="32074" x="3251200" y="3362325"/>
          <p14:tracePt t="32077" x="3257550" y="3362325"/>
          <p14:tracePt t="32078" x="3257550" y="3355975"/>
          <p14:tracePt t="32081" x="3263900" y="3349625"/>
          <p14:tracePt t="32084" x="3263900" y="3344863"/>
          <p14:tracePt t="32085" x="3268663" y="3344863"/>
          <p14:tracePt t="32088" x="3275013" y="3338513"/>
          <p14:tracePt t="32091" x="3279775" y="3333750"/>
          <p14:tracePt t="32092" x="3286125" y="3333750"/>
          <p14:tracePt t="32094" x="3286125" y="3327400"/>
          <p14:tracePt t="32095" x="3290888" y="3327400"/>
          <p14:tracePt t="32098" x="3290888" y="3322638"/>
          <p14:tracePt t="32099" x="3297238" y="3322638"/>
          <p14:tracePt t="32101" x="3297238" y="3316288"/>
          <p14:tracePt t="32105" x="3302000" y="3316288"/>
          <p14:tracePt t="32105" x="3302000" y="3311525"/>
          <p14:tracePt t="32109" x="3308350" y="3311525"/>
          <p14:tracePt t="32112" x="3313113" y="3305175"/>
          <p14:tracePt t="32113" x="3313113" y="3300413"/>
          <p14:tracePt t="32114" x="3319463" y="3300413"/>
          <p14:tracePt t="32116" x="3319463" y="3294063"/>
          <p14:tracePt t="32117" x="3325813" y="3294063"/>
          <p14:tracePt t="32122" x="3325813" y="3287713"/>
          <p14:tracePt t="32125" x="3330575" y="3287713"/>
          <p14:tracePt t="32127" x="3330575" y="3282950"/>
          <p14:tracePt t="32130" x="3330575" y="3276600"/>
          <p14:tracePt t="32131" x="3336925" y="3276600"/>
          <p14:tracePt t="32138" x="3341688" y="3276600"/>
          <p14:tracePt t="32138" x="3341688" y="3271838"/>
          <p14:tracePt t="32146" x="3348038" y="3271838"/>
          <p14:tracePt t="32152" x="3348038" y="3265488"/>
          <p14:tracePt t="32158" x="3352800" y="3260725"/>
          <p14:tracePt t="32170" x="3359150" y="3260725"/>
          <p14:tracePt t="32170" x="3359150" y="3254375"/>
          <p14:tracePt t="32177" x="3363913" y="3254375"/>
          <p14:tracePt t="32177" x="3363913" y="3249613"/>
          <p14:tracePt t="32182" x="3370263" y="3249613"/>
          <p14:tracePt t="32184" x="3370263" y="3243263"/>
          <p14:tracePt t="32187" x="3375025" y="3243263"/>
          <p14:tracePt t="32189" x="3381375" y="3238500"/>
          <p14:tracePt t="32195" x="3387725" y="3232150"/>
          <p14:tracePt t="32199" x="3387725" y="3227388"/>
          <p14:tracePt t="32200" x="3392488" y="3227388"/>
          <p14:tracePt t="32204" x="3398838" y="3221038"/>
          <p14:tracePt t="32207" x="3398838" y="3214688"/>
          <p14:tracePt t="32209" x="3403600" y="3214688"/>
          <p14:tracePt t="32211" x="3409950" y="3214688"/>
          <p14:tracePt t="32212" x="3409950" y="3209925"/>
          <p14:tracePt t="32216" x="3414713" y="3209925"/>
          <p14:tracePt t="32219" x="3414713" y="3203575"/>
          <p14:tracePt t="32220" x="3421063" y="3203575"/>
          <p14:tracePt t="32224" x="3421063" y="3198813"/>
          <p14:tracePt t="32230" x="3425825" y="3198813"/>
          <p14:tracePt t="32231" x="3425825" y="3192463"/>
          <p14:tracePt t="32235" x="3425825" y="3187700"/>
          <p14:tracePt t="32238" x="3432175" y="3187700"/>
          <p14:tracePt t="32242" x="3432175" y="3181350"/>
          <p14:tracePt t="32249" x="3436938" y="3181350"/>
          <p14:tracePt t="32284" x="3443288" y="3181350"/>
          <p14:tracePt t="32289" x="3449638" y="3181350"/>
          <p14:tracePt t="32290" x="3449638" y="3176588"/>
          <p14:tracePt t="32295" x="3454400" y="3176588"/>
          <p14:tracePt t="32299" x="3460750" y="3176588"/>
          <p14:tracePt t="32301" x="3465513" y="3176588"/>
          <p14:tracePt t="32303" x="3471863" y="3176588"/>
          <p14:tracePt t="32307" x="3476625" y="3176588"/>
          <p14:tracePt t="32310" x="3476625" y="3170238"/>
          <p14:tracePt t="32311" x="3482975" y="3170238"/>
          <p14:tracePt t="32318" x="3487738" y="3170238"/>
          <p14:tracePt t="32324" x="3494088" y="3170238"/>
          <p14:tracePt t="32325" x="3494088" y="3165475"/>
          <p14:tracePt t="32330" x="3498850" y="3165475"/>
          <p14:tracePt t="32334" x="3505200" y="3165475"/>
          <p14:tracePt t="32342" x="3509963" y="3165475"/>
          <p14:tracePt t="32351" x="3516313" y="3165475"/>
          <p14:tracePt t="32355" x="3516313" y="3159125"/>
          <p14:tracePt t="32362" x="3522663" y="3159125"/>
          <p14:tracePt t="32362" x="3522663" y="3152775"/>
          <p14:tracePt t="32369" x="3527425" y="3152775"/>
          <p14:tracePt t="32374" x="3533775" y="3152775"/>
          <p14:tracePt t="32376" x="3538538" y="3152775"/>
          <p14:tracePt t="32381" x="3544888" y="3152775"/>
          <p14:tracePt t="32386" x="3544888" y="3148013"/>
          <p14:tracePt t="32388" x="3549650" y="3148013"/>
          <p14:tracePt t="32395" x="3556000" y="3148013"/>
          <p14:tracePt t="32397" x="3556000" y="3141663"/>
          <p14:tracePt t="32402" x="3560763" y="3141663"/>
          <p14:tracePt t="32407" x="3567113" y="3141663"/>
          <p14:tracePt t="32415" x="3571875" y="3141663"/>
          <p14:tracePt t="32437" x="3571875" y="3136900"/>
          <p14:tracePt t="32464" x="3578225" y="3136900"/>
          <p14:tracePt t="32469" x="3584575" y="3136900"/>
          <p14:tracePt t="32470" x="3584575" y="3130550"/>
          <p14:tracePt t="32473" x="3589338" y="3130550"/>
          <p14:tracePt t="32473" x="3589338" y="3125788"/>
          <p14:tracePt t="32475" x="3595688" y="3125788"/>
          <p14:tracePt t="32477" x="3595688" y="3119438"/>
          <p14:tracePt t="32478" x="3600450" y="3119438"/>
          <p14:tracePt t="32481" x="3606800" y="3114675"/>
          <p14:tracePt t="32483" x="3611563" y="3114675"/>
          <p14:tracePt t="32485" x="3611563" y="3108325"/>
          <p14:tracePt t="32487" x="3617913" y="3108325"/>
          <p14:tracePt t="32488" x="3622675" y="3103563"/>
          <p14:tracePt t="32490" x="3622675" y="3097213"/>
          <p14:tracePt t="32491" x="3629025" y="3097213"/>
          <p14:tracePt t="32494" x="3629025" y="3092450"/>
          <p14:tracePt t="32494" x="3633788" y="3092450"/>
          <p14:tracePt t="32496" x="3633788" y="3086100"/>
          <p14:tracePt t="32497" x="3640138" y="3086100"/>
          <p14:tracePt t="32499" x="3640138" y="3079750"/>
          <p14:tracePt t="32499" x="3646488" y="3079750"/>
          <p14:tracePt t="32500" x="3646488" y="3074988"/>
          <p14:tracePt t="32501" x="3651250" y="3074988"/>
          <p14:tracePt t="32502" x="3651250" y="3068638"/>
          <p14:tracePt t="32504" x="3657600" y="3068638"/>
          <p14:tracePt t="32505" x="3657600" y="3063875"/>
          <p14:tracePt t="32508" x="3662363" y="3063875"/>
          <p14:tracePt t="32508" x="3662363" y="3057525"/>
          <p14:tracePt t="32512" x="3668713" y="3052763"/>
          <p14:tracePt t="32516" x="3668713" y="3046413"/>
          <p14:tracePt t="32517" x="3673475" y="3046413"/>
          <p14:tracePt t="32519" x="3673475" y="3041650"/>
          <p14:tracePt t="32522" x="3679825" y="3041650"/>
          <p14:tracePt t="32525" x="3679825" y="3035300"/>
          <p14:tracePt t="32534" x="3684588" y="3035300"/>
          <p14:tracePt t="32572" x="3690938" y="3035300"/>
          <p14:tracePt t="32576" x="3695700" y="3030538"/>
          <p14:tracePt t="32581" x="3702050" y="3030538"/>
          <p14:tracePt t="32588" x="3708400" y="3024188"/>
          <p14:tracePt t="32595" x="3713163" y="3024188"/>
          <p14:tracePt t="32596" x="3713163" y="3019425"/>
          <p14:tracePt t="32599" x="3719513" y="3019425"/>
          <p14:tracePt t="32602" x="3724275" y="3019425"/>
          <p14:tracePt t="32605" x="3724275" y="3013075"/>
          <p14:tracePt t="32612" x="3730625" y="3013075"/>
          <p14:tracePt t="32664" x="3735388" y="3013075"/>
          <p14:tracePt t="32669" x="3741738" y="3013075"/>
          <p14:tracePt t="32681" x="3746500" y="3013075"/>
          <p14:tracePt t="32685" x="3746500" y="3006725"/>
          <p14:tracePt t="32691" x="3752850" y="3006725"/>
          <p14:tracePt t="32695" x="3757613" y="3006725"/>
          <p14:tracePt t="32708" x="3763963" y="3006725"/>
          <p14:tracePt t="32720" x="3770313" y="3006725"/>
          <p14:tracePt t="32729" x="3775075" y="3006725"/>
          <p14:tracePt t="32734" x="3781425" y="3006725"/>
          <p14:tracePt t="32736" x="3786188" y="3006725"/>
          <p14:tracePt t="32738" x="3792538" y="3001963"/>
          <p14:tracePt t="32741" x="3797300" y="3001963"/>
          <p14:tracePt t="32746" x="3803650" y="3001963"/>
          <p14:tracePt t="32748" x="3808413" y="3001963"/>
          <p14:tracePt t="32751" x="3814763" y="3001963"/>
          <p14:tracePt t="32753" x="3819525" y="3001963"/>
          <p14:tracePt t="32755" x="3825875" y="3001963"/>
          <p14:tracePt t="32757" x="3832225" y="3001963"/>
          <p14:tracePt t="32759" x="3836988" y="3001963"/>
          <p14:tracePt t="32761" x="3843338" y="3001963"/>
          <p14:tracePt t="32763" x="3848100" y="3001963"/>
          <p14:tracePt t="32765" x="3854450" y="3001963"/>
          <p14:tracePt t="32767" x="3859213" y="3001963"/>
          <p14:tracePt t="32767" x="3865563" y="3001963"/>
          <p14:tracePt t="32769" x="3870325" y="3001963"/>
          <p14:tracePt t="32770" x="3876675" y="3001963"/>
          <p14:tracePt t="32772" x="3881438" y="3001963"/>
          <p14:tracePt t="32775" x="3887788" y="3001963"/>
          <p14:tracePt t="32775" x="3892550" y="3001963"/>
          <p14:tracePt t="32777" x="3898900" y="3001963"/>
          <p14:tracePt t="32778" x="3905250" y="3001963"/>
          <p14:tracePt t="32780" x="3910013" y="3001963"/>
          <p14:tracePt t="32783" x="3916363" y="3001963"/>
          <p14:tracePt t="32786" x="3921125" y="3001963"/>
          <p14:tracePt t="32791" x="3927475" y="3001963"/>
          <p14:tracePt t="32808" x="3927475" y="3006725"/>
          <p14:tracePt t="32811" x="3927475" y="3013075"/>
          <p14:tracePt t="32818" x="3927475" y="3019425"/>
          <p14:tracePt t="32823" x="3927475" y="3024188"/>
          <p14:tracePt t="32827" x="3927475" y="3030538"/>
          <p14:tracePt t="32831" x="3927475" y="3035300"/>
          <p14:tracePt t="32834" x="3927475" y="3041650"/>
          <p14:tracePt t="32835" x="3927475" y="3046413"/>
          <p14:tracePt t="32838" x="3927475" y="3052763"/>
          <p14:tracePt t="32841" x="3927475" y="3057525"/>
          <p14:tracePt t="32843" x="3927475" y="3063875"/>
          <p14:tracePt t="32846" x="3927475" y="3068638"/>
          <p14:tracePt t="32850" x="3927475" y="3074988"/>
          <p14:tracePt t="32851" x="3927475" y="3079750"/>
          <p14:tracePt t="32853" x="3927475" y="3086100"/>
          <p14:tracePt t="32855" x="3921125" y="3086100"/>
          <p14:tracePt t="32857" x="3921125" y="3092450"/>
          <p14:tracePt t="32860" x="3921125" y="3097213"/>
          <p14:tracePt t="32862" x="3921125" y="3103563"/>
          <p14:tracePt t="32865" x="3916363" y="3103563"/>
          <p14:tracePt t="32866" x="3916363" y="3108325"/>
          <p14:tracePt t="32869" x="3916363" y="3114675"/>
          <p14:tracePt t="32873" x="3916363" y="3119438"/>
          <p14:tracePt t="32878" x="3916363" y="3125788"/>
          <p14:tracePt t="32885" x="3916363" y="3130550"/>
          <p14:tracePt t="32891" x="3916363" y="3136900"/>
          <p14:tracePt t="32895" x="3916363" y="3141663"/>
          <p14:tracePt t="32898" x="3921125" y="3141663"/>
          <p14:tracePt t="32900" x="3921125" y="3148013"/>
          <p14:tracePt t="32902" x="3927475" y="3148013"/>
          <p14:tracePt t="32907" x="3932238" y="3148013"/>
          <p14:tracePt t="32907" x="3932238" y="3152775"/>
          <p14:tracePt t="32908" x="3938588" y="3152775"/>
          <p14:tracePt t="32911" x="3943350" y="3152775"/>
          <p14:tracePt t="32913" x="3943350" y="3159125"/>
          <p14:tracePt t="32914" x="3949700" y="3159125"/>
          <p14:tracePt t="32918" x="3954463" y="3159125"/>
          <p14:tracePt t="32920" x="3960813" y="3159125"/>
          <p14:tracePt t="32924" x="3967163" y="3159125"/>
          <p14:tracePt t="32925" x="3967163" y="3165475"/>
          <p14:tracePt t="32925" x="3971925" y="3165475"/>
          <p14:tracePt t="32926" x="3978275" y="3165475"/>
          <p14:tracePt t="32929" x="3983038" y="3165475"/>
          <p14:tracePt t="32931" x="3989388" y="3165475"/>
          <p14:tracePt t="32934" x="3994150" y="3170238"/>
          <p14:tracePt t="32936" x="4000500" y="3170238"/>
          <p14:tracePt t="32940" x="4005263" y="3170238"/>
          <p14:tracePt t="32941" x="4011613" y="3170238"/>
          <p14:tracePt t="32949" x="4016375" y="3170238"/>
          <p14:tracePt t="32954" x="4022725" y="3170238"/>
          <p14:tracePt t="32960" x="4029075" y="3170238"/>
          <p14:tracePt t="32963" x="4029075" y="3165475"/>
          <p14:tracePt t="32970" x="4033838" y="3165475"/>
          <p14:tracePt t="32979" x="4040188" y="3159125"/>
          <p14:tracePt t="32981" x="4044950" y="3159125"/>
          <p14:tracePt t="32985" x="4044950" y="3152775"/>
          <p14:tracePt t="32987" x="4051300" y="3152775"/>
          <p14:tracePt t="32991" x="4056063" y="3148013"/>
          <p14:tracePt t="32995" x="4062413" y="3141663"/>
          <p14:tracePt t="32997" x="4067175" y="3141663"/>
          <p14:tracePt t="32999" x="4067175" y="3136900"/>
          <p14:tracePt t="33001" x="4073525" y="3136900"/>
          <p14:tracePt t="33002" x="4078288" y="3136900"/>
          <p14:tracePt t="33004" x="4084638" y="3130550"/>
          <p14:tracePt t="33008" x="4090988" y="3125788"/>
          <p14:tracePt t="33009" x="4095750" y="3125788"/>
          <p14:tracePt t="33011" x="4102100" y="3125788"/>
          <p14:tracePt t="33012" x="4102100" y="3119438"/>
          <p14:tracePt t="33013" x="4106863" y="3119438"/>
          <p14:tracePt t="33017" x="4113213" y="3114675"/>
          <p14:tracePt t="33018" x="4117975" y="3114675"/>
          <p14:tracePt t="33022" x="4124325" y="3108325"/>
          <p14:tracePt t="33022" x="4129088" y="3108325"/>
          <p14:tracePt t="33025" x="4135438" y="3108325"/>
          <p14:tracePt t="33027" x="4140200" y="3103563"/>
          <p14:tracePt t="33031" x="4146550" y="3097213"/>
          <p14:tracePt t="33033" x="4152900" y="3097213"/>
          <p14:tracePt t="33034" x="4157663" y="3097213"/>
          <p14:tracePt t="33036" x="4157663" y="3092450"/>
          <p14:tracePt t="33037" x="4164013" y="3092450"/>
          <p14:tracePt t="33039" x="4168775" y="3092450"/>
          <p14:tracePt t="33043" x="4175125" y="3092450"/>
          <p14:tracePt t="33044" x="4175125" y="3086100"/>
          <p14:tracePt t="33045" x="4179888" y="3086100"/>
          <p14:tracePt t="33047" x="4186238" y="3086100"/>
          <p14:tracePt t="33048" x="4186238" y="3079750"/>
          <p14:tracePt t="33049" x="4191000" y="3079750"/>
          <p14:tracePt t="33051" x="4197350" y="3079750"/>
          <p14:tracePt t="33056" x="4202113" y="3079750"/>
          <p14:tracePt t="33058" x="4208463" y="3079750"/>
          <p14:tracePt t="33059" x="4208463" y="3074988"/>
          <p14:tracePt t="33061" x="4214813" y="3074988"/>
          <p14:tracePt t="33063" x="4219575" y="3074988"/>
          <p14:tracePt t="33066" x="4225925" y="3074988"/>
          <p14:tracePt t="33068" x="4230688" y="3074988"/>
          <p14:tracePt t="33070" x="4230688" y="3068638"/>
          <p14:tracePt t="33073" x="4237038" y="3068638"/>
          <p14:tracePt t="33077" x="4241800" y="3063875"/>
          <p14:tracePt t="33080" x="4248150" y="3063875"/>
          <p14:tracePt t="33082" x="4252913" y="3063875"/>
          <p14:tracePt t="33085" x="4259263" y="3063875"/>
          <p14:tracePt t="33087" x="4259263" y="3057525"/>
          <p14:tracePt t="33088" x="4264025" y="3057525"/>
          <p14:tracePt t="33092" x="4270375" y="3057525"/>
          <p14:tracePt t="33096" x="4275138" y="3052763"/>
          <p14:tracePt t="33099" x="4281488" y="3052763"/>
          <p14:tracePt t="33101" x="4287838" y="3052763"/>
          <p14:tracePt t="33105" x="4292600" y="3052763"/>
          <p14:tracePt t="33106" x="4298950" y="3052763"/>
          <p14:tracePt t="33107" x="4298950" y="3046413"/>
          <p14:tracePt t="33109" x="4303713" y="3046413"/>
          <p14:tracePt t="33112" x="4310063" y="3046413"/>
          <p14:tracePt t="33115" x="4314825" y="3046413"/>
          <p14:tracePt t="33119" x="4314825" y="3041650"/>
          <p14:tracePt t="33119" x="4321175" y="3041650"/>
          <p14:tracePt t="33126" x="4325938" y="3041650"/>
          <p14:tracePt t="33130" x="4325938" y="3035300"/>
          <p14:tracePt t="33136" x="4332288" y="3035300"/>
          <p14:tracePt t="33148" x="4337050" y="3035300"/>
          <p14:tracePt t="33150" x="4337050" y="3030538"/>
          <p14:tracePt t="33254" x="4343400" y="3030538"/>
          <p14:tracePt t="33267" x="4349750" y="3030538"/>
          <p14:tracePt t="33270" x="4354513" y="3030538"/>
          <p14:tracePt t="33272" x="4360863" y="3030538"/>
          <p14:tracePt t="33274" x="4360863" y="3024188"/>
          <p14:tracePt t="33275" x="4365625" y="3024188"/>
          <p14:tracePt t="33276" x="4371975" y="3024188"/>
          <p14:tracePt t="33278" x="4376738" y="3024188"/>
          <p14:tracePt t="33281" x="4383088" y="3024188"/>
          <p14:tracePt t="33281" x="4387850" y="3024188"/>
          <p14:tracePt t="33284" x="4394200" y="3024188"/>
          <p14:tracePt t="33284" x="4398963" y="3019425"/>
          <p14:tracePt t="33286" x="4405313" y="3019425"/>
          <p14:tracePt t="33287" x="4411663" y="3019425"/>
          <p14:tracePt t="33290" x="4416425" y="3019425"/>
          <p14:tracePt t="33290" x="4422775" y="3019425"/>
          <p14:tracePt t="33292" x="4427538" y="3019425"/>
          <p14:tracePt t="33294" x="4433888" y="3019425"/>
          <p14:tracePt t="33295" x="4433888" y="3013075"/>
          <p14:tracePt t="33296" x="4445000" y="3013075"/>
          <p14:tracePt t="33298" x="4449763" y="3013075"/>
          <p14:tracePt t="33300" x="4456113" y="3013075"/>
          <p14:tracePt t="33301" x="4460875" y="3013075"/>
          <p14:tracePt t="33303" x="4467225" y="3006725"/>
          <p14:tracePt t="33304" x="4473575" y="3006725"/>
          <p14:tracePt t="33306" x="4478338" y="3006725"/>
          <p14:tracePt t="33307" x="4484688" y="3006725"/>
          <p14:tracePt t="33308" x="4489450" y="3006725"/>
          <p14:tracePt t="33310" x="4495800" y="3006725"/>
          <p14:tracePt t="33311" x="4500563" y="3006725"/>
          <p14:tracePt t="33312" x="4500563" y="3001963"/>
          <p14:tracePt t="33313" x="4506913" y="3001963"/>
          <p14:tracePt t="33314" x="4511675" y="3001963"/>
          <p14:tracePt t="33315" x="4518025" y="3001963"/>
          <p14:tracePt t="33317" x="4522788" y="3001963"/>
          <p14:tracePt t="33318" x="4529138" y="3001963"/>
          <p14:tracePt t="33320" x="4535488" y="2995613"/>
          <p14:tracePt t="33321" x="4540250" y="2995613"/>
          <p14:tracePt t="33323" x="4546600" y="2995613"/>
          <p14:tracePt t="33324" x="4551363" y="2995613"/>
          <p14:tracePt t="33325" x="4557713" y="2995613"/>
          <p14:tracePt t="33327" x="4562475" y="2995613"/>
          <p14:tracePt t="33328" x="4568825" y="2995613"/>
          <p14:tracePt t="33330" x="4573588" y="2995613"/>
          <p14:tracePt t="33331" x="4579938" y="2990850"/>
          <p14:tracePt t="33334" x="4584700" y="2990850"/>
          <p14:tracePt t="33334" x="4591050" y="2990850"/>
          <p14:tracePt t="33336" x="4597400" y="2990850"/>
          <p14:tracePt t="33337" x="4602163" y="2990850"/>
          <p14:tracePt t="33338" x="4602163" y="2984500"/>
          <p14:tracePt t="33339" x="4608513" y="2984500"/>
          <p14:tracePt t="33341" x="4613275" y="2984500"/>
          <p14:tracePt t="33344" x="4619625" y="2984500"/>
          <p14:tracePt t="33344" x="4624388" y="2984500"/>
          <p14:tracePt t="33346" x="4630738" y="2984500"/>
          <p14:tracePt t="33348" x="4635500" y="2984500"/>
          <p14:tracePt t="33350" x="4641850" y="2984500"/>
          <p14:tracePt t="33351" x="4641850" y="2979738"/>
          <p14:tracePt t="33352" x="4646613" y="2979738"/>
          <p14:tracePt t="33355" x="4652963" y="2979738"/>
          <p14:tracePt t="33357" x="4657725" y="2979738"/>
          <p14:tracePt t="33359" x="4664075" y="2973388"/>
          <p14:tracePt t="33362" x="4670425" y="2973388"/>
          <p14:tracePt t="33364" x="4675188" y="2973388"/>
          <p14:tracePt t="33369" x="4681538" y="2968625"/>
          <p14:tracePt t="33370" x="4686300" y="2968625"/>
          <p14:tracePt t="33373" x="4692650" y="2968625"/>
          <p14:tracePt t="33373" x="4697413" y="2968625"/>
          <p14:tracePt t="33374" x="4697413" y="2962275"/>
          <p14:tracePt t="33376" x="4703763" y="2962275"/>
          <p14:tracePt t="33378" x="4708525" y="2962275"/>
          <p14:tracePt t="33378" x="4708525" y="2957513"/>
          <p14:tracePt t="33379" x="4714875" y="2957513"/>
          <p14:tracePt t="33380" x="4719638" y="2957513"/>
          <p14:tracePt t="33383" x="4725988" y="2957513"/>
          <p14:tracePt t="33383" x="4732338" y="2957513"/>
          <p14:tracePt t="33384" x="4732338" y="2951163"/>
          <p14:tracePt t="33385" x="4737100" y="2951163"/>
          <p14:tracePt t="33387" x="4743450" y="2951163"/>
          <p14:tracePt t="33390" x="4748213" y="2951163"/>
          <p14:tracePt t="33393" x="4754563" y="2951163"/>
          <p14:tracePt t="33394" x="4754563" y="2944813"/>
          <p14:tracePt t="33397" x="4759325" y="2944813"/>
          <p14:tracePt t="33399" x="4765675" y="2944813"/>
          <p14:tracePt t="33401" x="4770438" y="2944813"/>
          <p14:tracePt t="33404" x="4776788" y="2944813"/>
          <p14:tracePt t="33407" x="4781550" y="2944813"/>
          <p14:tracePt t="33411" x="4787900" y="2944813"/>
          <p14:tracePt t="33411" x="4787900" y="2940050"/>
          <p14:tracePt t="33414" x="4794250" y="2940050"/>
          <p14:tracePt t="33418" x="4799013" y="2940050"/>
          <p14:tracePt t="33420" x="4805363" y="2940050"/>
          <p14:tracePt t="33424" x="4810125" y="2940050"/>
          <p14:tracePt t="33425" x="4810125" y="2933700"/>
          <p14:tracePt t="33427" x="4816475" y="2933700"/>
          <p14:tracePt t="33431" x="4821238" y="2933700"/>
          <p14:tracePt t="33434" x="4827588" y="2933700"/>
          <p14:tracePt t="33438" x="4832350" y="2933700"/>
          <p14:tracePt t="33442" x="4838700" y="2933700"/>
          <p14:tracePt t="33445" x="4843463" y="2933700"/>
          <p14:tracePt t="33452" x="4849813" y="2933700"/>
          <p14:tracePt t="33457" x="4856163" y="2933700"/>
          <p14:tracePt t="33463" x="4860925" y="2933700"/>
          <p14:tracePt t="33471" x="4867275" y="2933700"/>
          <p14:tracePt t="33480" x="4872038" y="2933700"/>
          <p14:tracePt t="33485" x="4878388" y="2933700"/>
          <p14:tracePt t="33498" x="4883150" y="2933700"/>
          <p14:tracePt t="33505" x="4889500" y="2933700"/>
          <p14:tracePt t="33509" x="4894263" y="2940050"/>
          <p14:tracePt t="33516" x="4900613" y="2940050"/>
          <p14:tracePt t="33521" x="4905375" y="2940050"/>
          <p14:tracePt t="33526" x="4911725" y="2944813"/>
          <p14:tracePt t="33529" x="4918075" y="2944813"/>
          <p14:tracePt t="33534" x="4922838" y="2944813"/>
          <p14:tracePt t="33536" x="4922838" y="2951163"/>
          <p14:tracePt t="33540" x="4929188" y="2951163"/>
          <p14:tracePt t="33550" x="4933950" y="2951163"/>
          <p14:tracePt t="33551" x="4933950" y="2957513"/>
          <p14:tracePt t="33826" x="4940300" y="2957513"/>
          <p14:tracePt t="33837" x="4945063" y="2957513"/>
          <p14:tracePt t="33843" x="4951413" y="2957513"/>
          <p14:tracePt t="33903" x="4956175" y="2957513"/>
          <p14:tracePt t="33909" x="4962525" y="2957513"/>
          <p14:tracePt t="33914" x="4967288" y="2957513"/>
          <p14:tracePt t="33925" x="4973638" y="2957513"/>
          <p14:tracePt t="33961" x="4979988" y="2957513"/>
          <p14:tracePt t="33978" x="4984750" y="2957513"/>
          <p14:tracePt t="33982" x="4991100" y="2957513"/>
          <p14:tracePt t="33987" x="4995863" y="2957513"/>
          <p14:tracePt t="33993" x="5002213" y="2957513"/>
          <p14:tracePt t="34000" x="5006975" y="2957513"/>
          <p14:tracePt t="34015" x="5013325" y="2957513"/>
          <p14:tracePt t="34032" x="5018088" y="2957513"/>
          <p14:tracePt t="34044" x="5024438" y="2957513"/>
          <p14:tracePt t="34059" x="5029200" y="2957513"/>
          <p14:tracePt t="34073" x="5035550" y="2957513"/>
          <p14:tracePt t="34074" x="5035550" y="2951163"/>
          <p14:tracePt t="34084" x="5040313" y="2951163"/>
          <p14:tracePt t="34094" x="5040313" y="2944813"/>
          <p14:tracePt t="34095" x="5046663" y="2944813"/>
          <p14:tracePt t="34105" x="5053013" y="2944813"/>
          <p14:tracePt t="34112" x="5053013" y="2940050"/>
          <p14:tracePt t="34115" x="5057775" y="2940050"/>
          <p14:tracePt t="34132" x="5064125" y="2940050"/>
          <p14:tracePt t="34134" x="5064125" y="2933700"/>
          <p14:tracePt t="34150" x="5068888" y="2933700"/>
          <p14:tracePt t="35241" x="5064125" y="2933700"/>
          <p14:tracePt t="35243" x="5057775" y="2933700"/>
          <p14:tracePt t="35247" x="5057775" y="2928938"/>
          <p14:tracePt t="35247" x="5053013" y="2928938"/>
          <p14:tracePt t="35252" x="5046663" y="2928938"/>
          <p14:tracePt t="35258" x="5040313" y="2928938"/>
          <p14:tracePt t="35262" x="5035550" y="2928938"/>
          <p14:tracePt t="35263" x="5029200" y="2928938"/>
          <p14:tracePt t="35267" x="5024438" y="2928938"/>
          <p14:tracePt t="35268" x="5018088" y="2928938"/>
          <p14:tracePt t="35272" x="5013325" y="2928938"/>
          <p14:tracePt t="35276" x="5006975" y="2928938"/>
          <p14:tracePt t="35279" x="5002213" y="2928938"/>
          <p14:tracePt t="35280" x="4995863" y="2928938"/>
          <p14:tracePt t="35284" x="4991100" y="2928938"/>
          <p14:tracePt t="35284" x="4984750" y="2928938"/>
          <p14:tracePt t="35288" x="4979988" y="2928938"/>
          <p14:tracePt t="35290" x="4973638" y="2928938"/>
          <p14:tracePt t="35293" x="4967288" y="2928938"/>
          <p14:tracePt t="35294" x="4962525" y="2928938"/>
          <p14:tracePt t="35295" x="4956175" y="2928938"/>
          <p14:tracePt t="35297" x="4951413" y="2928938"/>
          <p14:tracePt t="35300" x="4945063" y="2928938"/>
          <p14:tracePt t="35300" x="4940300" y="2928938"/>
          <p14:tracePt t="35302" x="4933950" y="2928938"/>
          <p14:tracePt t="35304" x="4929188" y="2928938"/>
          <p14:tracePt t="35307" x="4922838" y="2928938"/>
          <p14:tracePt t="35308" x="4918075" y="2928938"/>
          <p14:tracePt t="35309" x="4911725" y="2928938"/>
          <p14:tracePt t="35310" x="4905375" y="2928938"/>
          <p14:tracePt t="35313" x="4900613" y="2933700"/>
          <p14:tracePt t="35314" x="4894263" y="2933700"/>
          <p14:tracePt t="35316" x="4889500" y="2933700"/>
          <p14:tracePt t="35318" x="4883150" y="2933700"/>
          <p14:tracePt t="35321" x="4878388" y="2933700"/>
          <p14:tracePt t="35321" x="4872038" y="2933700"/>
          <p14:tracePt t="35322" x="4867275" y="2933700"/>
          <p14:tracePt t="35324" x="4860925" y="2933700"/>
          <p14:tracePt t="35325" x="4856163" y="2933700"/>
          <p14:tracePt t="35327" x="4849813" y="2933700"/>
          <p14:tracePt t="35328" x="4843463" y="2933700"/>
          <p14:tracePt t="35329" x="4838700" y="2940050"/>
          <p14:tracePt t="35330" x="4832350" y="2940050"/>
          <p14:tracePt t="35331" x="4827588" y="2940050"/>
          <p14:tracePt t="35332" x="4821238" y="2940050"/>
          <p14:tracePt t="35334" x="4816475" y="2940050"/>
          <p14:tracePt t="35334" x="4810125" y="2940050"/>
          <p14:tracePt t="35335" x="4805363" y="2940050"/>
          <p14:tracePt t="35336" x="4799013" y="2940050"/>
          <p14:tracePt t="35337" x="4794250" y="2940050"/>
          <p14:tracePt t="35338" x="4787900" y="2940050"/>
          <p14:tracePt t="35339" x="4781550" y="2940050"/>
          <p14:tracePt t="35341" x="4770438" y="2940050"/>
          <p14:tracePt t="35341" x="4765675" y="2940050"/>
          <p14:tracePt t="35342" x="4754563" y="2940050"/>
          <p14:tracePt t="35343" x="4748213" y="2940050"/>
          <p14:tracePt t="35344" x="4743450" y="2940050"/>
          <p14:tracePt t="35345" x="4732338" y="2940050"/>
          <p14:tracePt t="35346" x="4719638" y="2940050"/>
          <p14:tracePt t="35348" x="4714875" y="2940050"/>
          <p14:tracePt t="35348" x="4703763" y="2940050"/>
          <p14:tracePt t="35349" x="4692650" y="2940050"/>
          <p14:tracePt t="35350" x="4681538" y="2940050"/>
          <p14:tracePt t="35351" x="4670425" y="2940050"/>
          <p14:tracePt t="35352" x="4657725" y="2940050"/>
          <p14:tracePt t="35353" x="4646613" y="2940050"/>
          <p14:tracePt t="35355" x="4635500" y="2940050"/>
          <p14:tracePt t="35355" x="4619625" y="2940050"/>
          <p14:tracePt t="35356" x="4608513" y="2940050"/>
          <p14:tracePt t="35357" x="4591050" y="2940050"/>
          <p14:tracePt t="35358" x="4573588" y="2940050"/>
          <p14:tracePt t="35359" x="4557713" y="2940050"/>
          <p14:tracePt t="35360" x="4540250" y="2940050"/>
          <p14:tracePt t="35362" x="4529138" y="2940050"/>
          <p14:tracePt t="35362" x="4511675" y="2940050"/>
          <p14:tracePt t="35363" x="4495800" y="2940050"/>
          <p14:tracePt t="35364" x="4478338" y="2940050"/>
          <p14:tracePt t="35365" x="4460875" y="2940050"/>
          <p14:tracePt t="35366" x="4438650" y="2940050"/>
          <p14:tracePt t="35367" x="4427538" y="2940050"/>
          <p14:tracePt t="35369" x="4405313" y="2940050"/>
          <p14:tracePt t="35369" x="4387850" y="2940050"/>
          <p14:tracePt t="35370" x="4365625" y="2940050"/>
          <p14:tracePt t="35371" x="4349750" y="2940050"/>
          <p14:tracePt t="35372" x="4332288" y="2940050"/>
          <p14:tracePt t="35373" x="4310063" y="2940050"/>
          <p14:tracePt t="35374" x="4292600" y="2940050"/>
          <p14:tracePt t="35375" x="4275138" y="2940050"/>
          <p14:tracePt t="35376" x="4252913" y="2940050"/>
          <p14:tracePt t="35377" x="4237038" y="2940050"/>
          <p14:tracePt t="35378" x="4208463" y="2940050"/>
          <p14:tracePt t="35380" x="4186238" y="2940050"/>
          <p14:tracePt t="35380" x="4168775" y="2940050"/>
          <p14:tracePt t="35381" x="4146550" y="2940050"/>
          <p14:tracePt t="35383" x="4129088" y="2940050"/>
          <p14:tracePt t="35383" x="4106863" y="2940050"/>
          <p14:tracePt t="35384" x="4078288" y="2940050"/>
          <p14:tracePt t="35385" x="4062413" y="2940050"/>
          <p14:tracePt t="35386" x="4040188" y="2940050"/>
          <p14:tracePt t="35387" x="4016375" y="2940050"/>
          <p14:tracePt t="35388" x="3994150" y="2940050"/>
          <p14:tracePt t="35390" x="3971925" y="2940050"/>
          <p14:tracePt t="35390" x="3949700" y="2940050"/>
          <p14:tracePt t="35391" x="3932238" y="2940050"/>
          <p14:tracePt t="35392" x="3910013" y="2940050"/>
          <p14:tracePt t="35393" x="3887788" y="2940050"/>
          <p14:tracePt t="35394" x="3870325" y="2940050"/>
          <p14:tracePt t="35395" x="3848100" y="2940050"/>
          <p14:tracePt t="35397" x="3832225" y="2940050"/>
          <p14:tracePt t="35397" x="3808413" y="2940050"/>
          <p14:tracePt t="35398" x="3786188" y="2940050"/>
          <p14:tracePt t="35399" x="3770313" y="2940050"/>
          <p14:tracePt t="35400" x="3746500" y="2940050"/>
          <p14:tracePt t="35401" x="3730625" y="2940050"/>
          <p14:tracePt t="35402" x="3708400" y="2933700"/>
          <p14:tracePt t="35404" x="3690938" y="2933700"/>
          <p14:tracePt t="35404" x="3668713" y="2933700"/>
          <p14:tracePt t="35405" x="3651250" y="2933700"/>
          <p14:tracePt t="35406" x="3633788" y="2933700"/>
          <p14:tracePt t="35407" x="3617913" y="2933700"/>
          <p14:tracePt t="35408" x="3595688" y="2933700"/>
          <p14:tracePt t="35409" x="3578225" y="2933700"/>
          <p14:tracePt t="35411" x="3560763" y="2933700"/>
          <p14:tracePt t="35411" x="3544888" y="2933700"/>
          <p14:tracePt t="35412" x="3527425" y="2933700"/>
          <p14:tracePt t="35413" x="3516313" y="2933700"/>
          <p14:tracePt t="35414" x="3498850" y="2933700"/>
          <p14:tracePt t="35415" x="3482975" y="2933700"/>
          <p14:tracePt t="35416" x="3471863" y="2933700"/>
          <p14:tracePt t="35417" x="3460750" y="2933700"/>
          <p14:tracePt t="35418" x="3443288" y="2933700"/>
          <p14:tracePt t="35419" x="3432175" y="2928938"/>
          <p14:tracePt t="35420" x="3421063" y="2928938"/>
          <p14:tracePt t="35421" x="3409950" y="2928938"/>
          <p14:tracePt t="35422" x="3398838" y="2928938"/>
          <p14:tracePt t="35423" x="3387725" y="2928938"/>
          <p14:tracePt t="35424" x="3381375" y="2928938"/>
          <p14:tracePt t="35425" x="3370263" y="2928938"/>
          <p14:tracePt t="35426" x="3363913" y="2928938"/>
          <p14:tracePt t="35427" x="3352800" y="2928938"/>
          <p14:tracePt t="35428" x="3348038" y="2928938"/>
          <p14:tracePt t="35429" x="3336925" y="2928938"/>
          <p14:tracePt t="35430" x="3330575" y="2928938"/>
          <p14:tracePt t="35431" x="3325813" y="2928938"/>
          <p14:tracePt t="35432" x="3319463" y="2928938"/>
          <p14:tracePt t="35433" x="3313113" y="2922588"/>
          <p14:tracePt t="35434" x="3308350" y="2922588"/>
          <p14:tracePt t="35436" x="3302000" y="2922588"/>
          <p14:tracePt t="35437" x="3297238" y="2922588"/>
          <p14:tracePt t="35439" x="3290888" y="2922588"/>
          <p14:tracePt t="35440" x="3286125" y="2922588"/>
          <p14:tracePt t="35443" x="3279775" y="2922588"/>
          <p14:tracePt t="35446" x="3275013" y="2922588"/>
          <p14:tracePt t="35450" x="3268663" y="2922588"/>
          <p14:tracePt t="35452" x="3263900" y="2922588"/>
          <p14:tracePt t="35454" x="3257550" y="2922588"/>
          <p14:tracePt t="35457" x="3251200" y="2922588"/>
          <p14:tracePt t="35459" x="3246438" y="2922588"/>
          <p14:tracePt t="35460" x="3240088" y="2922588"/>
          <p14:tracePt t="35463" x="3235325" y="2922588"/>
          <p14:tracePt t="35464" x="3228975" y="2922588"/>
          <p14:tracePt t="35466" x="3224213" y="2922588"/>
          <p14:tracePt t="35467" x="3217863" y="2922588"/>
          <p14:tracePt t="35468" x="3213100" y="2922588"/>
          <p14:tracePt t="35469" x="3206750" y="2922588"/>
          <p14:tracePt t="35470" x="3201988" y="2922588"/>
          <p14:tracePt t="35471" x="3195638" y="2922588"/>
          <p14:tracePt t="35473" x="3189288" y="2917825"/>
          <p14:tracePt t="35473" x="3184525" y="2917825"/>
          <p14:tracePt t="35474" x="3173413" y="2917825"/>
          <p14:tracePt t="35475" x="3167063" y="2917825"/>
          <p14:tracePt t="35476" x="3162300" y="2917825"/>
          <p14:tracePt t="35477" x="3151188" y="2917825"/>
          <p14:tracePt t="35478" x="3140075" y="2917825"/>
          <p14:tracePt t="35480" x="3133725" y="2917825"/>
          <p14:tracePt t="35480" x="3122613" y="2917825"/>
          <p14:tracePt t="35481" x="3111500" y="2917825"/>
          <p14:tracePt t="35482" x="3100388" y="2917825"/>
          <p14:tracePt t="35483" x="3089275" y="2911475"/>
          <p14:tracePt t="35484" x="3078163" y="2911475"/>
          <p14:tracePt t="35485" x="3060700" y="2911475"/>
          <p14:tracePt t="35487" x="3049588" y="2911475"/>
          <p14:tracePt t="35487" x="3032125" y="2911475"/>
          <p14:tracePt t="35488" x="3021013" y="2911475"/>
          <p14:tracePt t="35489" x="3005138" y="2911475"/>
          <p14:tracePt t="35490" x="2987675" y="2911475"/>
          <p14:tracePt t="35491" x="2970213" y="2911475"/>
          <p14:tracePt t="35492" x="2954338" y="2906713"/>
          <p14:tracePt t="35494" x="2936875" y="2906713"/>
          <p14:tracePt t="35494" x="2914650" y="2906713"/>
          <p14:tracePt t="35495" x="2897188" y="2906713"/>
          <p14:tracePt t="35496" x="2874963" y="2906713"/>
          <p14:tracePt t="35497" x="2863850" y="2906713"/>
          <p14:tracePt t="35498" x="2835275" y="2906713"/>
          <p14:tracePt t="35499" x="2819400" y="2900363"/>
          <p14:tracePt t="35500" x="2795588" y="2900363"/>
          <p14:tracePt t="35502" x="2779713" y="2900363"/>
          <p14:tracePt t="35502" x="2757488" y="2900363"/>
          <p14:tracePt t="35503" x="2733675" y="2900363"/>
          <p14:tracePt t="35504" x="2717800" y="2900363"/>
          <p14:tracePt t="35505" x="2695575" y="2895600"/>
          <p14:tracePt t="35506" x="2678113" y="2895600"/>
          <p14:tracePt t="35507" x="2655888" y="2895600"/>
          <p14:tracePt t="35508" x="2633663" y="2895600"/>
          <p14:tracePt t="35509" x="2609850" y="2889250"/>
          <p14:tracePt t="35510" x="2593975" y="2889250"/>
          <p14:tracePt t="35511" x="2571750" y="2889250"/>
          <p14:tracePt t="35512" x="2554288" y="2889250"/>
          <p14:tracePt t="35513" x="2532063" y="2889250"/>
          <p14:tracePt t="35515" x="2509838" y="2889250"/>
          <p14:tracePt t="35515" x="2492375" y="2889250"/>
          <p14:tracePt t="35516" x="2470150" y="2889250"/>
          <p14:tracePt t="35517" x="2447925" y="2889250"/>
          <p14:tracePt t="35518" x="2430463" y="2884488"/>
          <p14:tracePt t="35519" x="2408238" y="2884488"/>
          <p14:tracePt t="35520" x="2390775" y="2884488"/>
          <p14:tracePt t="35522" x="2368550" y="2884488"/>
          <p14:tracePt t="35522" x="2346325" y="2884488"/>
          <p14:tracePt t="35523" x="2328863" y="2884488"/>
          <p14:tracePt t="35524" x="2312988" y="2884488"/>
          <p14:tracePt t="35525" x="2295525" y="2884488"/>
          <p14:tracePt t="35526" x="2273300" y="2878138"/>
          <p14:tracePt t="35527" x="2255838" y="2878138"/>
          <p14:tracePt t="35528" x="2244725" y="2878138"/>
          <p14:tracePt t="35529" x="2222500" y="2878138"/>
          <p14:tracePt t="35530" x="2205038" y="2878138"/>
          <p14:tracePt t="35531" x="2189163" y="2878138"/>
          <p14:tracePt t="35532" x="2178050" y="2878138"/>
          <p14:tracePt t="35533" x="2160588" y="2871788"/>
          <p14:tracePt t="35534" x="2143125" y="2871788"/>
          <p14:tracePt t="35536" x="2127250" y="2871788"/>
          <p14:tracePt t="35536" x="2116138" y="2871788"/>
          <p14:tracePt t="35537" x="2098675" y="2871788"/>
          <p14:tracePt t="35538" x="2087563" y="2871788"/>
          <p14:tracePt t="35539" x="2070100" y="2871788"/>
          <p14:tracePt t="35540" x="2065338" y="2871788"/>
          <p14:tracePt t="35541" x="2047875" y="2871788"/>
          <p14:tracePt t="35543" x="2036763" y="2867025"/>
          <p14:tracePt t="35543" x="2019300" y="2867025"/>
          <p14:tracePt t="35544" x="2008188" y="2867025"/>
          <p14:tracePt t="35545" x="2003425" y="2867025"/>
          <p14:tracePt t="35546" x="1992313" y="2867025"/>
          <p14:tracePt t="35547" x="1981200" y="2867025"/>
          <p14:tracePt t="35548" x="1963738" y="2867025"/>
          <p14:tracePt t="35549" x="1957388" y="2867025"/>
          <p14:tracePt t="35550" x="1946275" y="2867025"/>
          <p14:tracePt t="35551" x="1935163" y="2867025"/>
          <p14:tracePt t="35552" x="1930400" y="2867025"/>
          <p14:tracePt t="35553" x="1919288" y="2867025"/>
          <p14:tracePt t="35554" x="1912938" y="2867025"/>
          <p14:tracePt t="35555" x="1906588" y="2867025"/>
          <p14:tracePt t="35557" x="1895475" y="2860675"/>
          <p14:tracePt t="35557" x="1890713" y="2860675"/>
          <p14:tracePt t="35558" x="1884363" y="2860675"/>
          <p14:tracePt t="35559" x="1879600" y="2860675"/>
          <p14:tracePt t="35560" x="1873250" y="2860675"/>
          <p14:tracePt t="35561" x="1868488" y="2860675"/>
          <p14:tracePt t="35562" x="1862138" y="2860675"/>
          <p14:tracePt t="35564" x="1857375" y="2860675"/>
          <p14:tracePt t="35565" x="1851025" y="2860675"/>
          <p14:tracePt t="35567" x="1844675" y="2860675"/>
          <p14:tracePt t="35568" x="1844675" y="2855913"/>
          <p14:tracePt t="35569" x="1839913" y="2855913"/>
          <p14:tracePt t="35571" x="1833563" y="2855913"/>
          <p14:tracePt t="35573" x="1828800" y="2855913"/>
          <p14:tracePt t="35575" x="1822450" y="2855913"/>
          <p14:tracePt t="35578" x="1817688" y="2855913"/>
          <p14:tracePt t="35582" x="1811338" y="2855913"/>
          <p14:tracePt t="35588" x="1806575" y="2855913"/>
          <p14:tracePt t="35591" x="1800225" y="2855913"/>
          <p14:tracePt t="35591" x="1800225" y="2849563"/>
          <p14:tracePt t="35594" x="1795463" y="2849563"/>
          <p14:tracePt t="35598" x="1789113" y="2849563"/>
          <p14:tracePt t="35602" x="1782763" y="2849563"/>
          <p14:tracePt t="35606" x="1778000" y="2849563"/>
          <p14:tracePt t="35609" x="1771650" y="2849563"/>
          <p14:tracePt t="35612" x="1766888" y="2849563"/>
          <p14:tracePt t="35614" x="1760538" y="2849563"/>
          <p14:tracePt t="35618" x="1755775" y="2849563"/>
          <p14:tracePt t="35620" x="1749425" y="2849563"/>
          <p14:tracePt t="35624" x="1744663" y="2849563"/>
          <p14:tracePt t="35628" x="1738313" y="2849563"/>
          <p14:tracePt t="35631" x="1733550" y="2849563"/>
          <p14:tracePt t="35633" x="1727200" y="2849563"/>
          <p14:tracePt t="35636" x="1720850" y="2849563"/>
          <p14:tracePt t="35640" x="1716088" y="2849563"/>
          <p14:tracePt t="35645" x="1709738" y="2849563"/>
          <p14:tracePt t="35647" x="1709738" y="2855913"/>
          <p14:tracePt t="35651" x="1704975" y="2855913"/>
          <p14:tracePt t="35663" x="1698625" y="2855913"/>
          <p14:tracePt t="35753" x="1693863" y="2855913"/>
          <p14:tracePt t="35756" x="1693863" y="2849563"/>
          <p14:tracePt t="35760" x="1687513" y="2849563"/>
          <p14:tracePt t="35760" x="1687513" y="2844800"/>
          <p14:tracePt t="35769" x="1687513" y="2838450"/>
          <p14:tracePt t="35772" x="1682750" y="2838450"/>
          <p14:tracePt t="35785" x="1682750" y="2833688"/>
          <p14:tracePt t="35796" x="1682750" y="2827338"/>
          <p14:tracePt t="35803" x="1682750" y="2822575"/>
          <p14:tracePt t="35804" x="1676400" y="2822575"/>
          <p14:tracePt t="35815" x="1676400" y="2816225"/>
          <p14:tracePt t="35890" x="1676400" y="2822575"/>
          <p14:tracePt t="35896" x="1676400" y="2827338"/>
          <p14:tracePt t="35900" x="1682750" y="2833688"/>
          <p14:tracePt t="35904" x="1682750" y="2838450"/>
          <p14:tracePt t="35905" x="1687513" y="2844800"/>
          <p14:tracePt t="35908" x="1693863" y="2849563"/>
          <p14:tracePt t="35911" x="1698625" y="2855913"/>
          <p14:tracePt t="35912" x="1698625" y="2860675"/>
          <p14:tracePt t="35913" x="1698625" y="2867025"/>
          <p14:tracePt t="35914" x="1704975" y="2867025"/>
          <p14:tracePt t="35915" x="1704975" y="2871788"/>
          <p14:tracePt t="35918" x="1704975" y="2878138"/>
          <p14:tracePt t="35918" x="1709738" y="2878138"/>
          <p14:tracePt t="35919" x="1709738" y="2884488"/>
          <p14:tracePt t="35921" x="1709738" y="2889250"/>
          <p14:tracePt t="35922" x="1716088" y="2895600"/>
          <p14:tracePt t="35925" x="1716088" y="2900363"/>
          <p14:tracePt t="35926" x="1720850" y="2906713"/>
          <p14:tracePt t="35927" x="1720850" y="2911475"/>
          <p14:tracePt t="35928" x="1727200" y="2917825"/>
          <p14:tracePt t="35929" x="1727200" y="2922588"/>
          <p14:tracePt t="35931" x="1733550" y="2922588"/>
          <p14:tracePt t="35931" x="1733550" y="2928938"/>
          <p14:tracePt t="35932" x="1733550" y="2933700"/>
          <p14:tracePt t="35933" x="1738313" y="2940050"/>
          <p14:tracePt t="35935" x="1738313" y="2944813"/>
          <p14:tracePt t="35936" x="1744663" y="2951163"/>
          <p14:tracePt t="35938" x="1744663" y="2957513"/>
          <p14:tracePt t="35939" x="1749425" y="2962275"/>
          <p14:tracePt t="35941" x="1749425" y="2968625"/>
          <p14:tracePt t="35942" x="1755775" y="2973388"/>
          <p14:tracePt t="35943" x="1755775" y="2979738"/>
          <p14:tracePt t="35945" x="1760538" y="2984500"/>
          <p14:tracePt t="35946" x="1760538" y="2990850"/>
          <p14:tracePt t="35947" x="1766888" y="2990850"/>
          <p14:tracePt t="35948" x="1766888" y="2995613"/>
          <p14:tracePt t="35952" x="1771650" y="3001963"/>
          <p14:tracePt t="35953" x="1771650" y="3006725"/>
          <p14:tracePt t="35954" x="1771650" y="3013075"/>
          <p14:tracePt t="35955" x="1778000" y="3013075"/>
          <p14:tracePt t="35957" x="1778000" y="3019425"/>
          <p14:tracePt t="35959" x="1782763" y="3019425"/>
          <p14:tracePt t="35960" x="1782763" y="3024188"/>
          <p14:tracePt t="35963" x="1782763" y="3030538"/>
          <p14:tracePt t="35963" x="1789113" y="3030538"/>
          <p14:tracePt t="35966" x="1795463" y="3035300"/>
          <p14:tracePt t="35971" x="1800225" y="3035300"/>
          <p14:tracePt t="35973" x="1800225" y="3041650"/>
          <p14:tracePt t="35977" x="1806575" y="3041650"/>
          <p14:tracePt t="35985" x="1806575" y="3046413"/>
          <p14:tracePt t="35989" x="1811338" y="3046413"/>
          <p14:tracePt t="35998" x="1817688" y="3046413"/>
          <p14:tracePt t="36003" x="1822450" y="3046413"/>
          <p14:tracePt t="36009" x="1828800" y="3046413"/>
          <p14:tracePt t="36010" x="1828800" y="3052763"/>
          <p14:tracePt t="36019" x="1833563" y="3052763"/>
          <p14:tracePt t="36022" x="1839913" y="3052763"/>
          <p14:tracePt t="36023" x="1839913" y="3057525"/>
          <p14:tracePt t="36026" x="1844675" y="3057525"/>
          <p14:tracePt t="36030" x="1851025" y="3063875"/>
          <p14:tracePt t="36033" x="1857375" y="3063875"/>
          <p14:tracePt t="36036" x="1862138" y="3063875"/>
          <p14:tracePt t="36037" x="1862138" y="3068638"/>
          <p14:tracePt t="36039" x="1868488" y="3068638"/>
          <p14:tracePt t="36042" x="1873250" y="3074988"/>
          <p14:tracePt t="36044" x="1879600" y="3074988"/>
          <p14:tracePt t="36046" x="1884363" y="3079750"/>
          <p14:tracePt t="36048" x="1890713" y="3079750"/>
          <p14:tracePt t="36049" x="1890713" y="3086100"/>
          <p14:tracePt t="36050" x="1895475" y="3086100"/>
          <p14:tracePt t="36052" x="1895475" y="3092450"/>
          <p14:tracePt t="36053" x="1901825" y="3092450"/>
          <p14:tracePt t="36056" x="1906588" y="3097213"/>
          <p14:tracePt t="36056" x="1912938" y="3097213"/>
          <p14:tracePt t="36058" x="1919288" y="3097213"/>
          <p14:tracePt t="36060" x="1924050" y="3103563"/>
          <p14:tracePt t="36061" x="1930400" y="3103563"/>
          <p14:tracePt t="36062" x="1930400" y="3108325"/>
          <p14:tracePt t="36064" x="1935163" y="3108325"/>
          <p14:tracePt t="36066" x="1941513" y="3108325"/>
          <p14:tracePt t="36067" x="1941513" y="3114675"/>
          <p14:tracePt t="36068" x="1946275" y="3114675"/>
          <p14:tracePt t="36070" x="1952625" y="3114675"/>
          <p14:tracePt t="36071" x="1952625" y="3119438"/>
          <p14:tracePt t="36072" x="1957388" y="3119438"/>
          <p14:tracePt t="36077" x="1963738" y="3119438"/>
          <p14:tracePt t="36078" x="1963738" y="3125788"/>
          <p14:tracePt t="36079" x="1968500" y="3125788"/>
          <p14:tracePt t="36082" x="1974850" y="3125788"/>
          <p14:tracePt t="36086" x="1981200" y="3125788"/>
          <p14:tracePt t="36088" x="1981200" y="3130550"/>
          <p14:tracePt t="36089" x="1985963" y="3130550"/>
          <p14:tracePt t="36095" x="1992313" y="3130550"/>
          <p14:tracePt t="36099" x="1992313" y="3136900"/>
          <p14:tracePt t="36102" x="1997075" y="3136900"/>
          <p14:tracePt t="36114" x="2003425" y="3136900"/>
          <p14:tracePt t="36119" x="2003425" y="3141663"/>
          <p14:tracePt t="36133" x="2008188" y="3148013"/>
          <p14:tracePt t="36140" x="2014538" y="3152775"/>
          <p14:tracePt t="36145" x="2019300" y="3152775"/>
          <p14:tracePt t="36146" x="2019300" y="3159125"/>
          <p14:tracePt t="36154" x="2025650" y="3159125"/>
          <p14:tracePt t="36156" x="2025650" y="3165475"/>
          <p14:tracePt t="36161" x="2030413" y="3165475"/>
          <p14:tracePt t="36167" x="2030413" y="3170238"/>
          <p14:tracePt t="36170" x="2036763" y="3170238"/>
          <p14:tracePt t="36178" x="2036763" y="3176588"/>
          <p14:tracePt t="36182" x="2041525" y="3176588"/>
          <p14:tracePt t="36236" x="2047875" y="3176588"/>
          <p14:tracePt t="36247" x="2054225" y="3176588"/>
          <p14:tracePt t="36254" x="2058988" y="3176588"/>
          <p14:tracePt t="36262" x="2065338" y="3176588"/>
          <p14:tracePt t="36267" x="2070100" y="3176588"/>
          <p14:tracePt t="36272" x="2076450" y="3176588"/>
          <p14:tracePt t="36277" x="2081213" y="3176588"/>
          <p14:tracePt t="36281" x="2087563" y="3176588"/>
          <p14:tracePt t="36285" x="2092325" y="3176588"/>
          <p14:tracePt t="36287" x="2098675" y="3176588"/>
          <p14:tracePt t="36290" x="2103438" y="3176588"/>
          <p14:tracePt t="36293" x="2109788" y="3176588"/>
          <p14:tracePt t="36295" x="2116138" y="3176588"/>
          <p14:tracePt t="36299" x="2120900" y="3176588"/>
          <p14:tracePt t="36301" x="2127250" y="3176588"/>
          <p14:tracePt t="36303" x="2132013" y="3176588"/>
          <p14:tracePt t="36307" x="2138363" y="3176588"/>
          <p14:tracePt t="36310" x="2143125" y="3176588"/>
          <p14:tracePt t="36314" x="2149475" y="3176588"/>
          <p14:tracePt t="36316" x="2154238" y="3176588"/>
          <p14:tracePt t="36320" x="2160588" y="3176588"/>
          <p14:tracePt t="36321" x="2165350" y="3176588"/>
          <p14:tracePt t="36324" x="2171700" y="3176588"/>
          <p14:tracePt t="36327" x="2178050" y="3176588"/>
          <p14:tracePt t="36329" x="2182813" y="3176588"/>
          <p14:tracePt t="36331" x="2189163" y="3176588"/>
          <p14:tracePt t="36334" x="2193925" y="3176588"/>
          <p14:tracePt t="36335" x="2200275" y="3176588"/>
          <p14:tracePt t="36336" x="2205038" y="3176588"/>
          <p14:tracePt t="36339" x="2211388" y="3170238"/>
          <p14:tracePt t="36341" x="2216150" y="3170238"/>
          <p14:tracePt t="36342" x="2222500" y="3170238"/>
          <p14:tracePt t="36343" x="2227263" y="3170238"/>
          <p14:tracePt t="36345" x="2233613" y="3165475"/>
          <p14:tracePt t="36346" x="2239963" y="3165475"/>
          <p14:tracePt t="36348" x="2244725" y="3165475"/>
          <p14:tracePt t="36348" x="2251075" y="3165475"/>
          <p14:tracePt t="36350" x="2255838" y="3165475"/>
          <p14:tracePt t="36351" x="2262188" y="3165475"/>
          <p14:tracePt t="36353" x="2266950" y="3165475"/>
          <p14:tracePt t="36355" x="2273300" y="3165475"/>
          <p14:tracePt t="36356" x="2278063" y="3165475"/>
          <p14:tracePt t="36356" x="2284413" y="3165475"/>
          <p14:tracePt t="36357" x="2284413" y="3159125"/>
          <p14:tracePt t="36358" x="2289175" y="3159125"/>
          <p14:tracePt t="36359" x="2295525" y="3159125"/>
          <p14:tracePt t="36362" x="2301875" y="3159125"/>
          <p14:tracePt t="36362" x="2306638" y="3159125"/>
          <p14:tracePt t="36363" x="2312988" y="3152775"/>
          <p14:tracePt t="36364" x="2317750" y="3152775"/>
          <p14:tracePt t="36366" x="2324100" y="3152775"/>
          <p14:tracePt t="36367" x="2328863" y="3152775"/>
          <p14:tracePt t="36368" x="2335213" y="3152775"/>
          <p14:tracePt t="36369" x="2339975" y="3152775"/>
          <p14:tracePt t="36370" x="2346325" y="3152775"/>
          <p14:tracePt t="36371" x="2351088" y="3152775"/>
          <p14:tracePt t="36372" x="2351088" y="3148013"/>
          <p14:tracePt t="36373" x="2357438" y="3148013"/>
          <p14:tracePt t="36374" x="2363788" y="3148013"/>
          <p14:tracePt t="36375" x="2368550" y="3148013"/>
          <p14:tracePt t="36377" x="2374900" y="3148013"/>
          <p14:tracePt t="36378" x="2379663" y="3141663"/>
          <p14:tracePt t="36379" x="2386013" y="3141663"/>
          <p14:tracePt t="36381" x="2390775" y="3141663"/>
          <p14:tracePt t="36382" x="2397125" y="3141663"/>
          <p14:tracePt t="36384" x="2401888" y="3136900"/>
          <p14:tracePt t="36385" x="2408238" y="3136900"/>
          <p14:tracePt t="36387" x="2413000" y="3136900"/>
          <p14:tracePt t="36388" x="2419350" y="3136900"/>
          <p14:tracePt t="36390" x="2424113" y="3136900"/>
          <p14:tracePt t="36392" x="2430463" y="3136900"/>
          <p14:tracePt t="36394" x="2436813" y="3136900"/>
          <p14:tracePt t="36397" x="2441575" y="3136900"/>
          <p14:tracePt t="36397" x="2441575" y="3130550"/>
          <p14:tracePt t="36398" x="2447925" y="3130550"/>
          <p14:tracePt t="36401" x="2452688" y="3130550"/>
          <p14:tracePt t="36404" x="2459038" y="3130550"/>
          <p14:tracePt t="36407" x="2463800" y="3130550"/>
          <p14:tracePt t="36411" x="2470150" y="3130550"/>
          <p14:tracePt t="36412" x="2470150" y="3125788"/>
          <p14:tracePt t="36415" x="2474913" y="3125788"/>
          <p14:tracePt t="36420" x="2481263" y="3125788"/>
          <p14:tracePt t="36424" x="2486025" y="3125788"/>
          <p14:tracePt t="36426" x="2492375" y="3125788"/>
          <p14:tracePt t="36430" x="2498725" y="3125788"/>
          <p14:tracePt t="36431" x="2498725" y="3119438"/>
          <p14:tracePt t="36433" x="2503488" y="3119438"/>
          <p14:tracePt t="36436" x="2509838" y="3119438"/>
          <p14:tracePt t="36439" x="2514600" y="3119438"/>
          <p14:tracePt t="36442" x="2520950" y="3119438"/>
          <p14:tracePt t="36445" x="2525713" y="3114675"/>
          <p14:tracePt t="36448" x="2532063" y="3114675"/>
          <p14:tracePt t="36450" x="2536825" y="3114675"/>
          <p14:tracePt t="36453" x="2543175" y="3114675"/>
          <p14:tracePt t="36455" x="2543175" y="3108325"/>
          <p14:tracePt t="36456" x="2547938" y="3108325"/>
          <p14:tracePt t="36459" x="2554288" y="3108325"/>
          <p14:tracePt t="36462" x="2560638" y="3108325"/>
          <p14:tracePt t="36463" x="2560638" y="3103563"/>
          <p14:tracePt t="36464" x="2565400" y="3103563"/>
          <p14:tracePt t="36466" x="2571750" y="3103563"/>
          <p14:tracePt t="36468" x="2576513" y="3103563"/>
          <p14:tracePt t="36470" x="2582863" y="3103563"/>
          <p14:tracePt t="36474" x="2587625" y="3097213"/>
          <p14:tracePt t="36480" x="2593975" y="3097213"/>
          <p14:tracePt t="36482" x="2598738" y="3097213"/>
          <p14:tracePt t="36487" x="2605088" y="3097213"/>
          <p14:tracePt t="36492" x="2609850" y="3097213"/>
          <p14:tracePt t="36498" x="2616200" y="3097213"/>
          <p14:tracePt t="36505" x="2622550" y="3097213"/>
          <p14:tracePt t="36510" x="2627313" y="3097213"/>
          <p14:tracePt t="36513" x="2633663" y="3097213"/>
          <p14:tracePt t="36516" x="2638425" y="3097213"/>
          <p14:tracePt t="36522" x="2644775" y="3097213"/>
          <p14:tracePt t="36530" x="2649538" y="3097213"/>
          <p14:tracePt t="36545" x="2649538" y="3092450"/>
          <p14:tracePt t="36712" x="2644775" y="3092450"/>
          <p14:tracePt t="36718" x="2638425" y="3092450"/>
          <p14:tracePt t="36722" x="2633663" y="3092450"/>
          <p14:tracePt t="36724" x="2633663" y="3086100"/>
          <p14:tracePt t="36726" x="2627313" y="3086100"/>
          <p14:tracePt t="36732" x="2622550" y="3086100"/>
          <p14:tracePt t="36739" x="2616200" y="3086100"/>
          <p14:tracePt t="36741" x="2616200" y="3079750"/>
          <p14:tracePt t="36743" x="2609850" y="3079750"/>
          <p14:tracePt t="36747" x="2605088" y="3079750"/>
          <p14:tracePt t="36750" x="2598738" y="3079750"/>
          <p14:tracePt t="36752" x="2593975" y="3079750"/>
          <p14:tracePt t="36757" x="2587625" y="3074988"/>
          <p14:tracePt t="36762" x="2582863" y="3074988"/>
          <p14:tracePt t="36765" x="2576513" y="3074988"/>
          <p14:tracePt t="36770" x="2571750" y="3074988"/>
          <p14:tracePt t="36774" x="2565400" y="3074988"/>
          <p14:tracePt t="36778" x="2560638" y="3074988"/>
          <p14:tracePt t="36786" x="2554288" y="3074988"/>
          <p14:tracePt t="36790" x="2547938" y="3074988"/>
          <p14:tracePt t="36795" x="2543175" y="3074988"/>
          <p14:tracePt t="36800" x="2536825" y="3074988"/>
          <p14:tracePt t="36803" x="2532063" y="3074988"/>
          <p14:tracePt t="36808" x="2525713" y="3074988"/>
          <p14:tracePt t="36816" x="2520950" y="3074988"/>
          <p14:tracePt t="36821" x="2514600" y="3074988"/>
          <p14:tracePt t="36827" x="2509838" y="3074988"/>
          <p14:tracePt t="36834" x="2503488" y="3074988"/>
          <p14:tracePt t="36879" x="2498725" y="3074988"/>
          <p14:tracePt t="36900" x="2492375" y="3074988"/>
          <p14:tracePt t="36903" x="2492375" y="3068638"/>
          <p14:tracePt t="36905" x="2486025" y="3068638"/>
          <p14:tracePt t="36914" x="2481263" y="3068638"/>
          <p14:tracePt t="36925" x="2474913" y="3068638"/>
          <p14:tracePt t="36931" x="2470150" y="3068638"/>
          <p14:tracePt t="36938" x="2463800" y="3068638"/>
          <p14:tracePt t="36943" x="2459038" y="3068638"/>
          <p14:tracePt t="36947" x="2452688" y="3063875"/>
          <p14:tracePt t="36949" x="2447925" y="3063875"/>
          <p14:tracePt t="36952" x="2441575" y="3063875"/>
          <p14:tracePt t="36956" x="2436813" y="3063875"/>
          <p14:tracePt t="36960" x="2430463" y="3063875"/>
          <p14:tracePt t="36963" x="2424113" y="3063875"/>
          <p14:tracePt t="36966" x="2419350" y="3063875"/>
          <p14:tracePt t="36968" x="2413000" y="3063875"/>
          <p14:tracePt t="36971" x="2408238" y="3063875"/>
          <p14:tracePt t="36974" x="2401888" y="3063875"/>
          <p14:tracePt t="36978" x="2397125" y="3063875"/>
          <p14:tracePt t="36983" x="2390775" y="3063875"/>
          <p14:tracePt t="36984" x="2386013" y="3063875"/>
          <p14:tracePt t="36987" x="2379663" y="3063875"/>
          <p14:tracePt t="36989" x="2374900" y="3063875"/>
          <p14:tracePt t="36994" x="2368550" y="3063875"/>
          <p14:tracePt t="36997" x="2363788" y="3063875"/>
          <p14:tracePt t="37001" x="2357438" y="3063875"/>
          <p14:tracePt t="37005" x="2351088" y="3063875"/>
          <p14:tracePt t="37009" x="2346325" y="3063875"/>
          <p14:tracePt t="37012" x="2339975" y="3063875"/>
          <p14:tracePt t="37017" x="2335213" y="3063875"/>
          <p14:tracePt t="37022" x="2335213" y="3068638"/>
          <p14:tracePt t="37022" x="2328863" y="3068638"/>
          <p14:tracePt t="37030" x="2324100" y="3068638"/>
          <p14:tracePt t="37057" x="2317750" y="3068638"/>
          <p14:tracePt t="37074" x="2312988" y="3068638"/>
          <p14:tracePt t="37076" x="2312988" y="3074988"/>
          <p14:tracePt t="37077" x="2306638" y="3074988"/>
          <p14:tracePt t="37080" x="2301875" y="3074988"/>
          <p14:tracePt t="37081" x="2295525" y="3074988"/>
          <p14:tracePt t="37084" x="2289175" y="3074988"/>
          <p14:tracePt t="37085" x="2284413" y="3074988"/>
          <p14:tracePt t="37088" x="2278063" y="3079750"/>
          <p14:tracePt t="37089" x="2273300" y="3079750"/>
          <p14:tracePt t="37091" x="2266950" y="3079750"/>
          <p14:tracePt t="37093" x="2262188" y="3079750"/>
          <p14:tracePt t="37096" x="2255838" y="3086100"/>
          <p14:tracePt t="37098" x="2251075" y="3086100"/>
          <p14:tracePt t="37100" x="2244725" y="3086100"/>
          <p14:tracePt t="37102" x="2239963" y="3086100"/>
          <p14:tracePt t="37105" x="2233613" y="3086100"/>
          <p14:tracePt t="37107" x="2227263" y="3086100"/>
          <p14:tracePt t="37107" x="2222500" y="3086100"/>
          <p14:tracePt t="37109" x="2222500" y="3092450"/>
          <p14:tracePt t="37110" x="2216150" y="3092450"/>
          <p14:tracePt t="37112" x="2211388" y="3092450"/>
          <p14:tracePt t="37115" x="2205038" y="3092450"/>
          <p14:tracePt t="37119" x="2200275" y="3092450"/>
          <p14:tracePt t="37121" x="2193925" y="3092450"/>
          <p14:tracePt t="37126" x="2189163" y="3092450"/>
          <p14:tracePt t="37202" x="2182813" y="3092450"/>
          <p14:tracePt t="37437" x="2178050" y="3092450"/>
          <p14:tracePt t="37447" x="2178050" y="3086100"/>
          <p14:tracePt t="37448" x="2171700" y="3086100"/>
          <p14:tracePt t="37460" x="2165350" y="3079750"/>
          <p14:tracePt t="37467" x="2160588" y="3079750"/>
          <p14:tracePt t="37474" x="2154238" y="3079750"/>
          <p14:tracePt t="37480" x="2149475" y="3074988"/>
          <p14:tracePt t="37490" x="2143125" y="3074988"/>
          <p14:tracePt t="37498" x="2138363" y="3074988"/>
          <p14:tracePt t="37505" x="2132013" y="3074988"/>
          <p14:tracePt t="37509" x="2127250" y="3074988"/>
          <p14:tracePt t="37512" x="2127250" y="3068638"/>
          <p14:tracePt t="37523" x="2120900" y="3068638"/>
          <p14:tracePt t="37534" x="2116138" y="3068638"/>
          <p14:tracePt t="37545" x="2109788" y="3068638"/>
          <p14:tracePt t="37553" x="2103438" y="3068638"/>
          <p14:tracePt t="37557" x="2098675" y="3068638"/>
          <p14:tracePt t="37561" x="2092325" y="3068638"/>
          <p14:tracePt t="37565" x="2087563" y="3068638"/>
          <p14:tracePt t="37574" x="2081213" y="3068638"/>
          <p14:tracePt t="37579" x="2076450" y="3068638"/>
          <p14:tracePt t="37586" x="2070100" y="3068638"/>
          <p14:tracePt t="37591" x="2065338" y="3068638"/>
          <p14:tracePt t="37599" x="2058988" y="3068638"/>
          <p14:tracePt t="37605" x="2054225" y="3068638"/>
          <p14:tracePt t="37614" x="2047875" y="3068638"/>
          <p14:tracePt t="37619" x="2041525" y="3068638"/>
          <p14:tracePt t="37624" x="2036763" y="3068638"/>
          <p14:tracePt t="37630" x="2030413" y="3068638"/>
          <p14:tracePt t="37636" x="2025650" y="3068638"/>
          <p14:tracePt t="37644" x="2019300" y="3068638"/>
          <p14:tracePt t="37654" x="2014538" y="3068638"/>
          <p14:tracePt t="37787" x="2014538" y="3074988"/>
          <p14:tracePt t="37794" x="2019300" y="3074988"/>
          <p14:tracePt t="37798" x="2019300" y="3079750"/>
          <p14:tracePt t="37804" x="2019300" y="3086100"/>
          <p14:tracePt t="37807" x="2025650" y="3086100"/>
          <p14:tracePt t="37813" x="2025650" y="3092450"/>
          <p14:tracePt t="37817" x="2030413" y="3092450"/>
          <p14:tracePt t="37834" x="2030413" y="3097213"/>
          <p14:tracePt t="37835" x="2036763" y="3097213"/>
          <p14:tracePt t="37844" x="2036763" y="3103563"/>
          <p14:tracePt t="37851" x="2036763" y="3108325"/>
          <p14:tracePt t="37853" x="2041525" y="3108325"/>
          <p14:tracePt t="37863" x="2041525" y="3114675"/>
          <p14:tracePt t="37873" x="2041525" y="3119438"/>
          <p14:tracePt t="37875" x="2047875" y="3119438"/>
          <p14:tracePt t="37980" x="2041525" y="3119438"/>
          <p14:tracePt t="37982" x="2036763" y="3119438"/>
          <p14:tracePt t="37985" x="2030413" y="3119438"/>
          <p14:tracePt t="37987" x="2025650" y="3119438"/>
          <p14:tracePt t="37989" x="2019300" y="3119438"/>
          <p14:tracePt t="37992" x="2014538" y="3119438"/>
          <p14:tracePt t="37994" x="2008188" y="3119438"/>
          <p14:tracePt t="37995" x="2003425" y="3125788"/>
          <p14:tracePt t="37998" x="1997075" y="3125788"/>
          <p14:tracePt t="37999" x="1992313" y="3125788"/>
          <p14:tracePt t="38003" x="1985963" y="3125788"/>
          <p14:tracePt t="38003" x="1981200" y="3125788"/>
          <p14:tracePt t="38005" x="1974850" y="3125788"/>
          <p14:tracePt t="38006" x="1968500" y="3125788"/>
          <p14:tracePt t="38008" x="1963738" y="3125788"/>
          <p14:tracePt t="38010" x="1957388" y="3125788"/>
          <p14:tracePt t="38011" x="1952625" y="3125788"/>
          <p14:tracePt t="38012" x="1946275" y="3125788"/>
          <p14:tracePt t="38013" x="1941513" y="3125788"/>
          <p14:tracePt t="38016" x="1935163" y="3125788"/>
          <p14:tracePt t="38016" x="1930400" y="3125788"/>
          <p14:tracePt t="38017" x="1924050" y="3125788"/>
          <p14:tracePt t="38019" x="1919288" y="3130550"/>
          <p14:tracePt t="38020" x="1912938" y="3130550"/>
          <p14:tracePt t="38021" x="1906588" y="3130550"/>
          <p14:tracePt t="38022" x="1901825" y="3130550"/>
          <p14:tracePt t="38024" x="1895475" y="3130550"/>
          <p14:tracePt t="38025" x="1890713" y="3130550"/>
          <p14:tracePt t="38026" x="1884363" y="3130550"/>
          <p14:tracePt t="38029" x="1879600" y="3130550"/>
          <p14:tracePt t="38029" x="1873250" y="3130550"/>
          <p14:tracePt t="38030" x="1868488" y="3130550"/>
          <p14:tracePt t="38031" x="1862138" y="3130550"/>
          <p14:tracePt t="38032" x="1857375" y="3130550"/>
          <p14:tracePt t="38035" x="1851025" y="3130550"/>
          <p14:tracePt t="38036" x="1844675" y="3130550"/>
          <p14:tracePt t="38037" x="1839913" y="3130550"/>
          <p14:tracePt t="38038" x="1833563" y="3130550"/>
          <p14:tracePt t="38039" x="1828800" y="3130550"/>
          <p14:tracePt t="38040" x="1822450" y="3130550"/>
          <p14:tracePt t="38042" x="1817688" y="3130550"/>
          <p14:tracePt t="38043" x="1811338" y="3130550"/>
          <p14:tracePt t="38044" x="1806575" y="3130550"/>
          <p14:tracePt t="38045" x="1800225" y="3130550"/>
          <p14:tracePt t="38047" x="1795463" y="3130550"/>
          <p14:tracePt t="38048" x="1789113" y="3130550"/>
          <p14:tracePt t="38050" x="1782763" y="3130550"/>
          <p14:tracePt t="38052" x="1778000" y="3130550"/>
          <p14:tracePt t="38052" x="1771650" y="3130550"/>
          <p14:tracePt t="38053" x="1766888" y="3130550"/>
          <p14:tracePt t="38054" x="1760538" y="3130550"/>
          <p14:tracePt t="38055" x="1755775" y="3130550"/>
          <p14:tracePt t="38057" x="1749425" y="3130550"/>
          <p14:tracePt t="38058" x="1744663" y="3125788"/>
          <p14:tracePt t="38059" x="1738313" y="3125788"/>
          <p14:tracePt t="38060" x="1733550" y="3125788"/>
          <p14:tracePt t="38061" x="1727200" y="3125788"/>
          <p14:tracePt t="38063" x="1720850" y="3125788"/>
          <p14:tracePt t="38064" x="1716088" y="3125788"/>
          <p14:tracePt t="38064" x="1709738" y="3119438"/>
          <p14:tracePt t="38065" x="1704975" y="3119438"/>
          <p14:tracePt t="38066" x="1698625" y="3119438"/>
          <p14:tracePt t="38067" x="1687513" y="3119438"/>
          <p14:tracePt t="38069" x="1682750" y="3119438"/>
          <p14:tracePt t="38070" x="1676400" y="3114675"/>
          <p14:tracePt t="38070" x="1671638" y="3114675"/>
          <p14:tracePt t="38071" x="1665288" y="3114675"/>
          <p14:tracePt t="38072" x="1654175" y="3114675"/>
          <p14:tracePt t="38073" x="1647825" y="3114675"/>
          <p14:tracePt t="38074" x="1643063" y="3108325"/>
          <p14:tracePt t="38075" x="1636713" y="3108325"/>
          <p14:tracePt t="38077" x="1625600" y="3108325"/>
          <p14:tracePt t="38077" x="1620838" y="3108325"/>
          <p14:tracePt t="38078" x="1614488" y="3108325"/>
          <p14:tracePt t="38079" x="1603375" y="3108325"/>
          <p14:tracePt t="38080" x="1598613" y="3108325"/>
          <p14:tracePt t="38081" x="1592263" y="3108325"/>
          <p14:tracePt t="38082" x="1581150" y="3108325"/>
          <p14:tracePt t="38084" x="1574800" y="3108325"/>
          <p14:tracePt t="38084" x="1570038" y="3103563"/>
          <p14:tracePt t="38085" x="1563688" y="3103563"/>
          <p14:tracePt t="38086" x="1558925" y="3103563"/>
          <p14:tracePt t="38087" x="1547813" y="3103563"/>
          <p14:tracePt t="38088" x="1541463" y="3103563"/>
          <p14:tracePt t="38089" x="1536700" y="3103563"/>
          <p14:tracePt t="38090" x="1530350" y="3103563"/>
          <p14:tracePt t="38091" x="1524000" y="3103563"/>
          <p14:tracePt t="38092" x="1519238" y="3103563"/>
          <p14:tracePt t="38093" x="1512888" y="3103563"/>
          <p14:tracePt t="38094" x="1508125" y="3103563"/>
          <p14:tracePt t="38095" x="1501775" y="3103563"/>
          <p14:tracePt t="38096" x="1497013" y="3097213"/>
          <p14:tracePt t="38098" x="1490663" y="3097213"/>
          <p14:tracePt t="38098" x="1485900" y="3097213"/>
          <p14:tracePt t="38099" x="1479550" y="3097213"/>
          <p14:tracePt t="38100" x="1474788" y="3097213"/>
          <p14:tracePt t="38101" x="1468438" y="3097213"/>
          <p14:tracePt t="38102" x="1462088" y="3097213"/>
          <p14:tracePt t="38103" x="1457325" y="3092450"/>
          <p14:tracePt t="38105" x="1450975" y="3092450"/>
          <p14:tracePt t="38107" x="1439863" y="3092450"/>
          <p14:tracePt t="38107" x="1435100" y="3092450"/>
          <p14:tracePt t="38109" x="1428750" y="3086100"/>
          <p14:tracePt t="38110" x="1423988" y="3086100"/>
          <p14:tracePt t="38111" x="1417638" y="3079750"/>
          <p14:tracePt t="38112" x="1412875" y="3079750"/>
          <p14:tracePt t="38113" x="1406525" y="3074988"/>
          <p14:tracePt t="38114" x="1400175" y="3074988"/>
          <p14:tracePt t="38115" x="1395413" y="3068638"/>
          <p14:tracePt t="38117" x="1389063" y="3063875"/>
          <p14:tracePt t="38118" x="1384300" y="3063875"/>
          <p14:tracePt t="38119" x="1377950" y="3057525"/>
          <p14:tracePt t="38120" x="1373188" y="3057525"/>
          <p14:tracePt t="38121" x="1366838" y="3052763"/>
          <p14:tracePt t="38122" x="1362075" y="3046413"/>
          <p14:tracePt t="38123" x="1355725" y="3041650"/>
          <p14:tracePt t="38124" x="1344613" y="3035300"/>
          <p14:tracePt t="38125" x="1338263" y="3030538"/>
          <p14:tracePt t="38133" x="1289050" y="2973388"/>
          <p14:tracePt t="38133" x="1277938" y="2968625"/>
          <p14:tracePt t="38134" x="1271588" y="2962275"/>
          <p14:tracePt t="38135" x="1260475" y="2951163"/>
          <p14:tracePt t="38136" x="1254125" y="2940050"/>
          <p14:tracePt t="38137" x="1243013" y="2928938"/>
          <p14:tracePt t="38138" x="1238250" y="2917825"/>
          <p14:tracePt t="38139" x="1227138" y="2911475"/>
          <p14:tracePt t="38140" x="1220788" y="2900363"/>
          <p14:tracePt t="38141" x="1209675" y="2889250"/>
          <p14:tracePt t="38142" x="1203325" y="2878138"/>
          <p14:tracePt t="38143" x="1192213" y="2860675"/>
          <p14:tracePt t="38144" x="1187450" y="2849563"/>
          <p14:tracePt t="38145" x="1176338" y="2838450"/>
          <p14:tracePt t="38146" x="1169988" y="2827338"/>
          <p14:tracePt t="38147" x="1165225" y="2816225"/>
          <p14:tracePt t="38148" x="1154113" y="2805113"/>
          <p14:tracePt t="38149" x="1141413" y="2794000"/>
          <p14:tracePt t="38150" x="1136650" y="2776538"/>
          <p14:tracePt t="38151" x="1125538" y="2765425"/>
          <p14:tracePt t="38152" x="1114425" y="2749550"/>
          <p14:tracePt t="38153" x="1108075" y="2736850"/>
          <p14:tracePt t="38154" x="1096963" y="2720975"/>
          <p14:tracePt t="38155" x="1092200" y="2703513"/>
          <p14:tracePt t="38156" x="1079500" y="2692400"/>
          <p14:tracePt t="38157" x="1068388" y="2676525"/>
          <p14:tracePt t="38158" x="1063625" y="2663825"/>
          <p14:tracePt t="38159" x="1057275" y="2647950"/>
          <p14:tracePt t="38160" x="1041400" y="2630488"/>
          <p14:tracePt t="38161" x="1035050" y="2619375"/>
          <p14:tracePt t="38162" x="1030288" y="2601913"/>
          <p14:tracePt t="38163" x="1017588" y="2586038"/>
          <p14:tracePt t="38164" x="1012825" y="2568575"/>
          <p14:tracePt t="38165" x="1001713" y="2557463"/>
          <p14:tracePt t="38167" x="995363" y="2541588"/>
          <p14:tracePt t="38167" x="984250" y="2524125"/>
          <p14:tracePt t="38168" x="979488" y="2513013"/>
          <p14:tracePt t="38169" x="968375" y="2495550"/>
          <p14:tracePt t="38170" x="962025" y="2484438"/>
          <p14:tracePt t="38171" x="955675" y="2466975"/>
          <p14:tracePt t="38172" x="944563" y="2451100"/>
          <p14:tracePt t="38174" x="939800" y="2439988"/>
          <p14:tracePt t="38174" x="933450" y="2428875"/>
          <p14:tracePt t="38175" x="928688" y="2411413"/>
          <p14:tracePt t="38176" x="922338" y="2400300"/>
          <p14:tracePt t="38177" x="917575" y="2382838"/>
          <p14:tracePt t="38178" x="911225" y="2371725"/>
          <p14:tracePt t="38179" x="906463" y="2360613"/>
          <p14:tracePt t="38180" x="895350" y="2344738"/>
          <p14:tracePt t="38181" x="889000" y="2333625"/>
          <p14:tracePt t="38183" x="889000" y="2320925"/>
          <p14:tracePt t="38184" x="882650" y="2305050"/>
          <p14:tracePt t="38184" x="877888" y="2293938"/>
          <p14:tracePt t="38185" x="871538" y="2276475"/>
          <p14:tracePt t="38186" x="871538" y="2271713"/>
          <p14:tracePt t="38188" x="860425" y="2259013"/>
          <p14:tracePt t="38188" x="860425" y="2243138"/>
          <p14:tracePt t="38189" x="855663" y="2232025"/>
          <p14:tracePt t="38190" x="855663" y="2220913"/>
          <p14:tracePt t="38192" x="849313" y="2209800"/>
          <p14:tracePt t="38192" x="844550" y="2198688"/>
          <p14:tracePt t="38193" x="844550" y="2185988"/>
          <p14:tracePt t="38195" x="838200" y="2174875"/>
          <p14:tracePt t="38195" x="838200" y="2163763"/>
          <p14:tracePt t="38196" x="838200" y="2152650"/>
          <p14:tracePt t="38197" x="833438" y="2141538"/>
          <p14:tracePt t="38198" x="833438" y="2136775"/>
          <p14:tracePt t="38199" x="833438" y="2124075"/>
          <p14:tracePt t="38200" x="827088" y="2112963"/>
          <p14:tracePt t="38202" x="827088" y="2101850"/>
          <p14:tracePt t="38203" x="820738" y="2090738"/>
          <p14:tracePt t="38203" x="820738" y="2079625"/>
          <p14:tracePt t="38204" x="820738" y="2068513"/>
          <p14:tracePt t="38205" x="815975" y="2057400"/>
          <p14:tracePt t="38206" x="815975" y="2046288"/>
          <p14:tracePt t="38207" x="815975" y="2039938"/>
          <p14:tracePt t="38209" x="809625" y="2028825"/>
          <p14:tracePt t="38210" x="809625" y="2017713"/>
          <p14:tracePt t="38210" x="809625" y="2006600"/>
          <p14:tracePt t="38211" x="804863" y="1995488"/>
          <p14:tracePt t="38212" x="804863" y="1984375"/>
          <p14:tracePt t="38213" x="804863" y="1978025"/>
          <p14:tracePt t="38214" x="804863" y="1966913"/>
          <p14:tracePt t="38216" x="798513" y="1955800"/>
          <p14:tracePt t="38216" x="798513" y="1951038"/>
          <p14:tracePt t="38217" x="798513" y="1944688"/>
          <p14:tracePt t="38218" x="798513" y="1933575"/>
          <p14:tracePt t="38219" x="793750" y="1922463"/>
          <p14:tracePt t="38220" x="793750" y="1916113"/>
          <p14:tracePt t="38221" x="787400" y="1905000"/>
          <p14:tracePt t="38223" x="787400" y="1900238"/>
          <p14:tracePt t="38223" x="787400" y="1889125"/>
          <p14:tracePt t="38224" x="787400" y="1882775"/>
          <p14:tracePt t="38225" x="782638" y="1871663"/>
          <p14:tracePt t="38226" x="782638" y="1866900"/>
          <p14:tracePt t="38227" x="782638" y="1855788"/>
          <p14:tracePt t="38228" x="776288" y="1849438"/>
          <p14:tracePt t="38230" x="776288" y="1838325"/>
          <p14:tracePt t="38230" x="776288" y="1831975"/>
          <p14:tracePt t="38231" x="771525" y="1827213"/>
          <p14:tracePt t="38232" x="771525" y="1816100"/>
          <p14:tracePt t="38233" x="771525" y="1809750"/>
          <p14:tracePt t="38234" x="771525" y="1804988"/>
          <p14:tracePt t="38235" x="765175" y="1798638"/>
          <p14:tracePt t="38237" x="765175" y="1793875"/>
          <p14:tracePt t="38237" x="765175" y="1787525"/>
          <p14:tracePt t="38238" x="765175" y="1781175"/>
          <p14:tracePt t="38239" x="758825" y="1776413"/>
          <p14:tracePt t="38240" x="758825" y="1770063"/>
          <p14:tracePt t="38241" x="754063" y="1765300"/>
          <p14:tracePt t="38242" x="754063" y="1758950"/>
          <p14:tracePt t="38243" x="754063" y="1754188"/>
          <p14:tracePt t="38244" x="754063" y="1747838"/>
          <p14:tracePt t="38245" x="747713" y="1743075"/>
          <p14:tracePt t="38247" x="747713" y="1736725"/>
          <p14:tracePt t="38248" x="747713" y="1731963"/>
          <p14:tracePt t="38249" x="742950" y="1725613"/>
          <p14:tracePt t="38251" x="742950" y="1720850"/>
          <p14:tracePt t="38252" x="742950" y="1714500"/>
          <p14:tracePt t="38253" x="742950" y="1708150"/>
          <p14:tracePt t="38255" x="736600" y="1703388"/>
          <p14:tracePt t="38258" x="736600" y="1697038"/>
          <p14:tracePt t="38259" x="731838" y="1692275"/>
          <p14:tracePt t="38261" x="731838" y="1685925"/>
          <p14:tracePt t="38263" x="731838" y="1681163"/>
          <p14:tracePt t="38266" x="731838" y="1674813"/>
          <p14:tracePt t="38267" x="725488" y="1670050"/>
          <p14:tracePt t="38269" x="725488" y="1663700"/>
          <p14:tracePt t="38271" x="725488" y="1658938"/>
          <p14:tracePt t="38273" x="720725" y="1652588"/>
          <p14:tracePt t="38275" x="720725" y="1647825"/>
          <p14:tracePt t="38277" x="714375" y="1641475"/>
          <p14:tracePt t="38278" x="714375" y="1635125"/>
          <p14:tracePt t="38280" x="709613" y="1630363"/>
          <p14:tracePt t="38283" x="709613" y="1624013"/>
          <p14:tracePt t="38284" x="703263" y="1624013"/>
          <p14:tracePt t="38285" x="703263" y="1619250"/>
          <p14:tracePt t="38287" x="696913" y="1619250"/>
          <p14:tracePt t="38288" x="696913" y="1612900"/>
          <p14:tracePt t="38289" x="692150" y="1612900"/>
          <p14:tracePt t="38290" x="692150" y="1608138"/>
          <p14:tracePt t="38293" x="685800" y="1601788"/>
          <p14:tracePt t="38293" x="681038" y="1597025"/>
          <p14:tracePt t="38296" x="674688" y="1597025"/>
          <p14:tracePt t="38297" x="674688" y="1590675"/>
          <p14:tracePt t="38300" x="669925" y="1590675"/>
          <p14:tracePt t="38301" x="669925" y="1585913"/>
          <p14:tracePt t="38302" x="663575" y="1579563"/>
          <p14:tracePt t="38306" x="658813" y="1573213"/>
          <p14:tracePt t="38308" x="652463" y="1568450"/>
          <p14:tracePt t="38311" x="652463" y="1562100"/>
          <p14:tracePt t="38311" x="647700" y="1562100"/>
          <p14:tracePt t="38313" x="641350" y="1557338"/>
          <p14:tracePt t="38318" x="635000" y="1557338"/>
          <p14:tracePt t="38318" x="635000" y="1550988"/>
          <p14:tracePt t="38323" x="630238" y="1550988"/>
          <p14:tracePt t="38324" x="630238" y="1546225"/>
          <p14:tracePt t="38327" x="623888" y="1546225"/>
          <p14:tracePt t="38330" x="623888" y="1539875"/>
          <p14:tracePt t="38331" x="619125" y="1539875"/>
          <p14:tracePt t="38339" x="619125" y="1535113"/>
          <p14:tracePt t="38345" x="619125" y="1528763"/>
          <p14:tracePt t="38348" x="619125" y="1524000"/>
          <p14:tracePt t="38350" x="619125" y="1517650"/>
          <p14:tracePt t="38353" x="619125" y="1512888"/>
          <p14:tracePt t="38355" x="619125" y="1506538"/>
          <p14:tracePt t="38357" x="623888" y="1500188"/>
          <p14:tracePt t="38358" x="623888" y="1495425"/>
          <p14:tracePt t="38359" x="623888" y="1489075"/>
          <p14:tracePt t="38360" x="630238" y="1489075"/>
          <p14:tracePt t="38362" x="630238" y="1484313"/>
          <p14:tracePt t="38362" x="635000" y="1477963"/>
          <p14:tracePt t="38364" x="641350" y="1473200"/>
          <p14:tracePt t="38365" x="641350" y="1466850"/>
          <p14:tracePt t="38366" x="647700" y="1462088"/>
          <p14:tracePt t="38367" x="652463" y="1455738"/>
          <p14:tracePt t="38368" x="652463" y="1450975"/>
          <p14:tracePt t="38369" x="658813" y="1450975"/>
          <p14:tracePt t="38370" x="658813" y="1444625"/>
          <p14:tracePt t="38371" x="663575" y="1438275"/>
          <p14:tracePt t="38372" x="663575" y="1433513"/>
          <p14:tracePt t="38373" x="669925" y="1433513"/>
          <p14:tracePt t="38374" x="669925" y="1427163"/>
          <p14:tracePt t="38375" x="674688" y="1422400"/>
          <p14:tracePt t="38376" x="681038" y="1416050"/>
          <p14:tracePt t="38377" x="685800" y="1411288"/>
          <p14:tracePt t="38378" x="685800" y="1404938"/>
          <p14:tracePt t="38379" x="692150" y="1400175"/>
          <p14:tracePt t="38380" x="696913" y="1393825"/>
          <p14:tracePt t="38381" x="696913" y="1382713"/>
          <p14:tracePt t="38383" x="703263" y="1377950"/>
          <p14:tracePt t="38383" x="709613" y="1371600"/>
          <p14:tracePt t="38384" x="709613" y="1365250"/>
          <p14:tracePt t="38386" x="714375" y="1360488"/>
          <p14:tracePt t="38386" x="720725" y="1354138"/>
          <p14:tracePt t="38387" x="720725" y="1343025"/>
          <p14:tracePt t="38388" x="725488" y="1338263"/>
          <p14:tracePt t="38389" x="725488" y="1327150"/>
          <p14:tracePt t="38390" x="731838" y="1320800"/>
          <p14:tracePt t="38391" x="731838" y="1309688"/>
          <p14:tracePt t="38392" x="736600" y="1304925"/>
          <p14:tracePt t="38393" x="736600" y="1292225"/>
          <p14:tracePt t="38394" x="736600" y="1287463"/>
          <p14:tracePt t="38395" x="742950" y="1281113"/>
          <p14:tracePt t="38396" x="742950" y="1270000"/>
          <p14:tracePt t="38397" x="742950" y="1258888"/>
          <p14:tracePt t="38398" x="742950" y="1254125"/>
          <p14:tracePt t="38399" x="747713" y="1236663"/>
          <p14:tracePt t="38400" x="747713" y="1225550"/>
          <p14:tracePt t="38401" x="754063" y="1214438"/>
          <p14:tracePt t="38402" x="754063" y="1203325"/>
          <p14:tracePt t="38403" x="754063" y="1192213"/>
          <p14:tracePt t="38404" x="754063" y="1181100"/>
          <p14:tracePt t="38405" x="754063" y="1163638"/>
          <p14:tracePt t="38406" x="758825" y="1152525"/>
          <p14:tracePt t="38407" x="758825" y="1141413"/>
          <p14:tracePt t="38408" x="758825" y="1123950"/>
          <p14:tracePt t="38409" x="758825" y="1112838"/>
          <p14:tracePt t="38410" x="758825" y="1101725"/>
          <p14:tracePt t="38411" x="758825" y="1090613"/>
          <p14:tracePt t="38412" x="758825" y="1079500"/>
          <p14:tracePt t="38413" x="758825" y="1068388"/>
          <p14:tracePt t="38414" x="758825" y="1050925"/>
          <p14:tracePt t="38415" x="758825" y="1039813"/>
          <p14:tracePt t="38416" x="754063" y="1028700"/>
          <p14:tracePt t="38417" x="754063" y="1017588"/>
          <p14:tracePt t="38418" x="754063" y="1000125"/>
          <p14:tracePt t="38419" x="747713" y="989013"/>
          <p14:tracePt t="38420" x="747713" y="977900"/>
          <p14:tracePt t="38421" x="742950" y="966788"/>
          <p14:tracePt t="38422" x="742950" y="949325"/>
          <p14:tracePt t="38423" x="736600" y="938213"/>
          <p14:tracePt t="38424" x="736600" y="927100"/>
          <p14:tracePt t="38425" x="731838" y="911225"/>
          <p14:tracePt t="38426" x="725488" y="900113"/>
          <p14:tracePt t="38427" x="720725" y="887413"/>
          <p14:tracePt t="38428" x="714375" y="876300"/>
          <p14:tracePt t="38429" x="714375" y="865188"/>
          <p14:tracePt t="38430" x="709613" y="854075"/>
          <p14:tracePt t="38432" x="703263" y="842963"/>
          <p14:tracePt t="38432" x="696913" y="831850"/>
          <p14:tracePt t="38433" x="696913" y="820738"/>
          <p14:tracePt t="38434" x="692150" y="814388"/>
          <p14:tracePt t="38435" x="685800" y="803275"/>
          <p14:tracePt t="38436" x="681038" y="792163"/>
          <p14:tracePt t="38437" x="681038" y="781050"/>
          <p14:tracePt t="38438" x="674688" y="776288"/>
          <p14:tracePt t="38439" x="674688" y="765175"/>
          <p14:tracePt t="38440" x="669925" y="752475"/>
          <p14:tracePt t="38441" x="663575" y="741363"/>
          <p14:tracePt t="38442" x="663575" y="736600"/>
          <p14:tracePt t="38443" x="658813" y="725488"/>
          <p14:tracePt t="38445" x="652463" y="719138"/>
          <p14:tracePt t="38446" x="652463" y="714375"/>
          <p14:tracePt t="38446" x="647700" y="703263"/>
          <p14:tracePt t="38447" x="641350" y="696913"/>
          <p14:tracePt t="38448" x="641350" y="685800"/>
          <p14:tracePt t="38449" x="635000" y="679450"/>
          <p14:tracePt t="38450" x="630238" y="668338"/>
          <p14:tracePt t="38452" x="630238" y="663575"/>
          <p14:tracePt t="38453" x="623888" y="657225"/>
          <p14:tracePt t="38453" x="623888" y="646113"/>
          <p14:tracePt t="38454" x="619125" y="641350"/>
          <p14:tracePt t="38455" x="619125" y="635000"/>
          <p14:tracePt t="38456" x="612775" y="623888"/>
          <p14:tracePt t="38457" x="612775" y="619125"/>
          <p14:tracePt t="38459" x="608013" y="612775"/>
          <p14:tracePt t="38460" x="608013" y="606425"/>
          <p14:tracePt t="38460" x="601663" y="601663"/>
          <p14:tracePt t="38461" x="601663" y="590550"/>
          <p14:tracePt t="38462" x="596900" y="584200"/>
          <p14:tracePt t="38463" x="596900" y="579438"/>
          <p14:tracePt t="38464" x="596900" y="573088"/>
          <p14:tracePt t="38466" x="590550" y="568325"/>
          <p14:tracePt t="38467" x="590550" y="557213"/>
          <p14:tracePt t="38467" x="590550" y="550863"/>
          <p14:tracePt t="38468" x="585788" y="544513"/>
          <p14:tracePt t="38469" x="585788" y="539750"/>
          <p14:tracePt t="38470" x="585788" y="533400"/>
          <p14:tracePt t="38471" x="585788" y="528638"/>
          <p14:tracePt t="38473" x="579438" y="522288"/>
          <p14:tracePt t="38473" x="579438" y="511175"/>
          <p14:tracePt t="38474" x="579438" y="506413"/>
          <p14:tracePt t="38475" x="573088" y="500063"/>
          <p14:tracePt t="38476" x="573088" y="495300"/>
          <p14:tracePt t="38477" x="568325" y="488950"/>
          <p14:tracePt t="38478" x="568325" y="477838"/>
          <p14:tracePt t="38480" x="568325" y="471488"/>
          <p14:tracePt t="38480" x="561975" y="460375"/>
          <p14:tracePt t="38481" x="561975" y="455613"/>
          <p14:tracePt t="38482" x="561975" y="449263"/>
          <p14:tracePt t="38483" x="557213" y="438150"/>
          <p14:tracePt t="38484" x="557213" y="433388"/>
          <p14:tracePt t="38485" x="550863" y="422275"/>
          <p14:tracePt t="38486" x="550863" y="415925"/>
          <p14:tracePt t="38487" x="546100" y="404813"/>
          <p14:tracePt t="38488" x="546100" y="398463"/>
          <p14:tracePt t="38489" x="546100" y="393700"/>
          <p14:tracePt t="38490" x="539750" y="382588"/>
          <p14:tracePt t="38491" x="534988" y="371475"/>
          <p14:tracePt t="38492" x="534988" y="365125"/>
          <p14:tracePt t="38493" x="528638" y="354013"/>
          <p14:tracePt t="38494" x="528638" y="349250"/>
          <p14:tracePt t="38495" x="523875" y="336550"/>
          <p14:tracePt t="38496" x="517525" y="325438"/>
          <p14:tracePt t="38497" x="517525" y="314325"/>
          <p14:tracePt t="38498" x="512763" y="309563"/>
          <p14:tracePt t="38499" x="506413" y="298450"/>
          <p14:tracePt t="38500" x="500063" y="292100"/>
          <p14:tracePt t="38501" x="500063" y="280988"/>
          <p14:tracePt t="38502" x="495300" y="276225"/>
          <p14:tracePt t="38503" x="488950" y="258763"/>
          <p14:tracePt t="38504" x="484188" y="252413"/>
          <p14:tracePt t="38505" x="484188" y="247650"/>
          <p14:tracePt t="38506" x="477838" y="236538"/>
          <p14:tracePt t="38507" x="473075" y="225425"/>
          <p14:tracePt t="38508" x="466725" y="219075"/>
          <p14:tracePt t="38509" x="461963" y="207963"/>
          <p14:tracePt t="38510" x="455613" y="201613"/>
          <p14:tracePt t="38511" x="455613" y="190500"/>
          <p14:tracePt t="38512" x="450850" y="179388"/>
          <p14:tracePt t="38514" x="444500" y="174625"/>
          <p14:tracePt t="38514" x="438150" y="163513"/>
          <p14:tracePt t="38515" x="433388" y="157163"/>
          <p14:tracePt t="38516" x="427038" y="146050"/>
          <p14:tracePt t="38517" x="422275" y="141288"/>
          <p14:tracePt t="38518" x="415925" y="128588"/>
          <p14:tracePt t="38519" x="415925" y="117475"/>
          <p14:tracePt t="38520" x="411163" y="112713"/>
          <p14:tracePt t="38521" x="404813" y="106363"/>
          <p14:tracePt t="38522" x="400050" y="101600"/>
          <p14:tracePt t="38523" x="400050" y="95250"/>
          <p14:tracePt t="38524" x="393700" y="84138"/>
          <p14:tracePt t="38525" x="388938" y="79375"/>
          <p14:tracePt t="38526" x="388938" y="73025"/>
          <p14:tracePt t="38527" x="382588" y="66675"/>
          <p14:tracePt t="38528" x="376238" y="61913"/>
          <p14:tracePt t="38529" x="376238" y="55563"/>
          <p14:tracePt t="38530" x="371475" y="50800"/>
          <p14:tracePt t="38531" x="371475" y="44450"/>
          <p14:tracePt t="38532" x="365125" y="39688"/>
          <p14:tracePt t="38533" x="365125" y="33338"/>
          <p14:tracePt t="38534" x="360363" y="33338"/>
          <p14:tracePt t="38536" x="360363" y="28575"/>
          <p14:tracePt t="38536" x="354013" y="22225"/>
          <p14:tracePt t="38537" x="354013" y="17463"/>
          <p14:tracePt t="38539" x="349250" y="11113"/>
          <p14:tracePt t="38540" x="349250" y="6350"/>
          <p14:tracePt t="38541" x="34290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H Regressor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Goal: Predict brightness as proxy for size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Trained Data: JPL Horizon Ephemerides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Input: 45 features w/ Boruta selection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Output: 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Performance: MSE of 0.16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6E5853-E4A5-E8B4-2E30-24CDA90563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12" y="4518642"/>
            <a:ext cx="4709490" cy="20064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099DF9-26A7-228B-2C62-5B7294EA79F0}"/>
              </a:ext>
            </a:extLst>
          </p:cNvPr>
          <p:cNvSpPr/>
          <p:nvPr/>
        </p:nvSpPr>
        <p:spPr>
          <a:xfrm>
            <a:off x="4073886" y="4498855"/>
            <a:ext cx="509661" cy="2015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A99AFE-9385-9715-BE15-DB756C592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1030" y="2690587"/>
            <a:ext cx="4510366" cy="316382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330C7B-B0F0-7CFA-9A30-7DBFF9F44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6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59"/>
    </mc:Choice>
    <mc:Fallback>
      <p:transition spd="slow" advTm="1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" x="1362075" y="2906713"/>
          <p14:tracePt t="25" x="1355725" y="2906713"/>
          <p14:tracePt t="34" x="1355725" y="2911475"/>
          <p14:tracePt t="48" x="1350963" y="2911475"/>
          <p14:tracePt t="55" x="1344613" y="2911475"/>
          <p14:tracePt t="59" x="1344613" y="2917825"/>
          <p14:tracePt t="70" x="1338263" y="2917825"/>
          <p14:tracePt t="199" x="1333500" y="2917825"/>
          <p14:tracePt t="209" x="1333500" y="2911475"/>
          <p14:tracePt t="210" x="1327150" y="2911475"/>
          <p14:tracePt t="220" x="1327150" y="2906713"/>
          <p14:tracePt t="230" x="1322388" y="2906713"/>
          <p14:tracePt t="246" x="1316038" y="2906713"/>
          <p14:tracePt t="255" x="1316038" y="2900363"/>
          <p14:tracePt t="256" x="1311275" y="2900363"/>
          <p14:tracePt t="281" x="1304925" y="2900363"/>
          <p14:tracePt t="286" x="1304925" y="2895600"/>
          <p14:tracePt t="292" x="1300163" y="2895600"/>
          <p14:tracePt t="297" x="1300163" y="2889250"/>
          <p14:tracePt t="305" x="1300163" y="2884488"/>
          <p14:tracePt t="306" x="1293813" y="2884488"/>
          <p14:tracePt t="310" x="1289050" y="2884488"/>
          <p14:tracePt t="311" x="1289050" y="2878138"/>
          <p14:tracePt t="315" x="1282700" y="2871788"/>
          <p14:tracePt t="320" x="1277938" y="2871788"/>
          <p14:tracePt t="322" x="1277938" y="2867025"/>
          <p14:tracePt t="326" x="1271588" y="2867025"/>
          <p14:tracePt t="330" x="1271588" y="2860675"/>
          <p14:tracePt t="333" x="1265238" y="2860675"/>
          <p14:tracePt t="335" x="1265238" y="2855913"/>
          <p14:tracePt t="337" x="1265238" y="2849563"/>
          <p14:tracePt t="338" x="1260475" y="2849563"/>
          <p14:tracePt t="340" x="1254125" y="2844800"/>
          <p14:tracePt t="343" x="1254125" y="2838450"/>
          <p14:tracePt t="344" x="1249363" y="2838450"/>
          <p14:tracePt t="345" x="1249363" y="2833688"/>
          <p14:tracePt t="347" x="1243013" y="2833688"/>
          <p14:tracePt t="348" x="1243013" y="2827338"/>
          <p14:tracePt t="350" x="1243013" y="2822575"/>
          <p14:tracePt t="351" x="1238250" y="2816225"/>
          <p14:tracePt t="353" x="1238250" y="2809875"/>
          <p14:tracePt t="354" x="1231900" y="2805113"/>
          <p14:tracePt t="355" x="1231900" y="2798763"/>
          <p14:tracePt t="356" x="1231900" y="2794000"/>
          <p14:tracePt t="357" x="1227138" y="2794000"/>
          <p14:tracePt t="358" x="1227138" y="2787650"/>
          <p14:tracePt t="359" x="1227138" y="2782888"/>
          <p14:tracePt t="360" x="1220788" y="2776538"/>
          <p14:tracePt t="361" x="1216025" y="2771775"/>
          <p14:tracePt t="362" x="1216025" y="2765425"/>
          <p14:tracePt t="363" x="1209675" y="2760663"/>
          <p14:tracePt t="364" x="1209675" y="2754313"/>
          <p14:tracePt t="365" x="1203325" y="2743200"/>
          <p14:tracePt t="366" x="1203325" y="2736850"/>
          <p14:tracePt t="367" x="1198563" y="2732088"/>
          <p14:tracePt t="368" x="1198563" y="2720975"/>
          <p14:tracePt t="369" x="1192213" y="2714625"/>
          <p14:tracePt t="370" x="1192213" y="2709863"/>
          <p14:tracePt t="371" x="1187450" y="2698750"/>
          <p14:tracePt t="372" x="1181100" y="2687638"/>
          <p14:tracePt t="373" x="1176338" y="2681288"/>
          <p14:tracePt t="374" x="1176338" y="2670175"/>
          <p14:tracePt t="375" x="1169988" y="2663825"/>
          <p14:tracePt t="376" x="1165225" y="2652713"/>
          <p14:tracePt t="377" x="1165225" y="2641600"/>
          <p14:tracePt t="378" x="1158875" y="2630488"/>
          <p14:tracePt t="379" x="1154113" y="2619375"/>
          <p14:tracePt t="380" x="1147763" y="2608263"/>
          <p14:tracePt t="381" x="1141413" y="2597150"/>
          <p14:tracePt t="382" x="1136650" y="2586038"/>
          <p14:tracePt t="383" x="1130300" y="2574925"/>
          <p14:tracePt t="384" x="1125538" y="2557463"/>
          <p14:tracePt t="385" x="1119188" y="2546350"/>
          <p14:tracePt t="386" x="1108075" y="2528888"/>
          <p14:tracePt t="387" x="1103313" y="2517775"/>
          <p14:tracePt t="388" x="1096963" y="2501900"/>
          <p14:tracePt t="389" x="1092200" y="2484438"/>
          <p14:tracePt t="390" x="1079500" y="2473325"/>
          <p14:tracePt t="391" x="1068388" y="2451100"/>
          <p14:tracePt t="392" x="1068388" y="2439988"/>
          <p14:tracePt t="393" x="1057275" y="2422525"/>
          <p14:tracePt t="394" x="1052513" y="2406650"/>
          <p14:tracePt t="395" x="1041400" y="2389188"/>
          <p14:tracePt t="396" x="1035050" y="2371725"/>
          <p14:tracePt t="397" x="1023938" y="2355850"/>
          <p14:tracePt t="398" x="1012825" y="2338388"/>
          <p14:tracePt t="399" x="1006475" y="2320925"/>
          <p14:tracePt t="400" x="995363" y="2305050"/>
          <p14:tracePt t="401" x="990600" y="2287588"/>
          <p14:tracePt t="402" x="979488" y="2271713"/>
          <p14:tracePt t="403" x="973138" y="2254250"/>
          <p14:tracePt t="404" x="962025" y="2236788"/>
          <p14:tracePt t="405" x="955675" y="2220913"/>
          <p14:tracePt t="406" x="944563" y="2203450"/>
          <p14:tracePt t="407" x="939800" y="2185988"/>
          <p14:tracePt t="408" x="928688" y="2170113"/>
          <p14:tracePt t="409" x="922338" y="2159000"/>
          <p14:tracePt t="410" x="911225" y="2141538"/>
          <p14:tracePt t="411" x="906463" y="2124075"/>
          <p14:tracePt t="412" x="895350" y="2108200"/>
          <p14:tracePt t="413" x="889000" y="2090738"/>
          <p14:tracePt t="414" x="882650" y="2074863"/>
          <p14:tracePt t="415" x="871538" y="2063750"/>
          <p14:tracePt t="416" x="866775" y="2046288"/>
          <p14:tracePt t="417" x="855663" y="2028825"/>
          <p14:tracePt t="418" x="849313" y="2017713"/>
          <p14:tracePt t="419" x="844550" y="2006600"/>
          <p14:tracePt t="420" x="838200" y="1990725"/>
          <p14:tracePt t="421" x="833438" y="1978025"/>
          <p14:tracePt t="422" x="827088" y="1962150"/>
          <p14:tracePt t="423" x="820738" y="1951038"/>
          <p14:tracePt t="424" x="815975" y="1939925"/>
          <p14:tracePt t="425" x="804863" y="1922463"/>
          <p14:tracePt t="426" x="804863" y="1911350"/>
          <p14:tracePt t="427" x="798513" y="1900238"/>
          <p14:tracePt t="428" x="793750" y="1889125"/>
          <p14:tracePt t="429" x="787400" y="1878013"/>
          <p14:tracePt t="430" x="782638" y="1860550"/>
          <p14:tracePt t="431" x="776288" y="1849438"/>
          <p14:tracePt t="432" x="771525" y="1838325"/>
          <p14:tracePt t="433" x="765175" y="1820863"/>
          <p14:tracePt t="434" x="758825" y="1809750"/>
          <p14:tracePt t="435" x="758825" y="1804988"/>
          <p14:tracePt t="436" x="754063" y="1787525"/>
          <p14:tracePt t="437" x="747713" y="1776413"/>
          <p14:tracePt t="438" x="742950" y="1765300"/>
          <p14:tracePt t="439" x="736600" y="1754188"/>
          <p14:tracePt t="440" x="736600" y="1743075"/>
          <p14:tracePt t="441" x="731838" y="1736725"/>
          <p14:tracePt t="442" x="725488" y="1725613"/>
          <p14:tracePt t="443" x="725488" y="1714500"/>
          <p14:tracePt t="444" x="720725" y="1703388"/>
          <p14:tracePt t="445" x="720725" y="1692275"/>
          <p14:tracePt t="446" x="709613" y="1681163"/>
          <p14:tracePt t="447" x="709613" y="1674813"/>
          <p14:tracePt t="448" x="703263" y="1663700"/>
          <p14:tracePt t="449" x="703263" y="1658938"/>
          <p14:tracePt t="450" x="696913" y="1647825"/>
          <p14:tracePt t="451" x="696913" y="1635125"/>
          <p14:tracePt t="452" x="692150" y="1630363"/>
          <p14:tracePt t="453" x="692150" y="1624013"/>
          <p14:tracePt t="454" x="685800" y="1612900"/>
          <p14:tracePt t="455" x="685800" y="1608138"/>
          <p14:tracePt t="456" x="681038" y="1601788"/>
          <p14:tracePt t="457" x="674688" y="1597025"/>
          <p14:tracePt t="458" x="674688" y="1590675"/>
          <p14:tracePt t="459" x="669925" y="1579563"/>
          <p14:tracePt t="460" x="669925" y="1573213"/>
          <p14:tracePt t="461" x="663575" y="1568450"/>
          <p14:tracePt t="462" x="663575" y="1562100"/>
          <p14:tracePt t="463" x="663575" y="1557338"/>
          <p14:tracePt t="464" x="658813" y="1550988"/>
          <p14:tracePt t="465" x="658813" y="1546225"/>
          <p14:tracePt t="466" x="658813" y="1539875"/>
          <p14:tracePt t="467" x="658813" y="1535113"/>
          <p14:tracePt t="468" x="652463" y="1528763"/>
          <p14:tracePt t="469" x="652463" y="1524000"/>
          <p14:tracePt t="470" x="652463" y="1517650"/>
          <p14:tracePt t="472" x="647700" y="1512888"/>
          <p14:tracePt t="473" x="647700" y="1506538"/>
          <p14:tracePt t="475" x="647700" y="1500188"/>
          <p14:tracePt t="476" x="647700" y="1495425"/>
          <p14:tracePt t="477" x="641350" y="1489075"/>
          <p14:tracePt t="480" x="635000" y="1484313"/>
          <p14:tracePt t="482" x="635000" y="1477963"/>
          <p14:tracePt t="485" x="635000" y="1473200"/>
          <p14:tracePt t="488" x="630238" y="1473200"/>
          <p14:tracePt t="490" x="630238" y="1466850"/>
          <p14:tracePt t="493" x="630238" y="1462088"/>
          <p14:tracePt t="500" x="630238" y="1455738"/>
          <p14:tracePt t="521" x="630238" y="1450975"/>
          <p14:tracePt t="526" x="623888" y="1450975"/>
          <p14:tracePt t="534" x="623888" y="1444625"/>
          <p14:tracePt t="540" x="623888" y="1438275"/>
          <p14:tracePt t="543" x="619125" y="1438275"/>
          <p14:tracePt t="544" x="619125" y="1433513"/>
          <p14:tracePt t="546" x="619125" y="1427163"/>
          <p14:tracePt t="549" x="619125" y="1422400"/>
          <p14:tracePt t="551" x="619125" y="1416050"/>
          <p14:tracePt t="554" x="619125" y="1411288"/>
          <p14:tracePt t="556" x="612775" y="1411288"/>
          <p14:tracePt t="557" x="612775" y="1404938"/>
          <p14:tracePt t="559" x="612775" y="1400175"/>
          <p14:tracePt t="561" x="612775" y="1393825"/>
          <p14:tracePt t="562" x="612775" y="1389063"/>
          <p14:tracePt t="563" x="608013" y="1382713"/>
          <p14:tracePt t="565" x="608013" y="1377950"/>
          <p14:tracePt t="567" x="601663" y="1371600"/>
          <p14:tracePt t="569" x="601663" y="1365250"/>
          <p14:tracePt t="570" x="601663" y="1360488"/>
          <p14:tracePt t="571" x="601663" y="1354138"/>
          <p14:tracePt t="573" x="596900" y="1349375"/>
          <p14:tracePt t="575" x="596900" y="1343025"/>
          <p14:tracePt t="576" x="596900" y="1338263"/>
          <p14:tracePt t="578" x="596900" y="1331913"/>
          <p14:tracePt t="580" x="590550" y="1327150"/>
          <p14:tracePt t="581" x="590550" y="1320800"/>
          <p14:tracePt t="582" x="590550" y="1316038"/>
          <p14:tracePt t="584" x="585788" y="1309688"/>
          <p14:tracePt t="585" x="585788" y="1304925"/>
          <p14:tracePt t="586" x="585788" y="1298575"/>
          <p14:tracePt t="588" x="585788" y="1292225"/>
          <p14:tracePt t="589" x="579438" y="1287463"/>
          <p14:tracePt t="590" x="579438" y="1281113"/>
          <p14:tracePt t="592" x="579438" y="1276350"/>
          <p14:tracePt t="593" x="573088" y="1270000"/>
          <p14:tracePt t="595" x="573088" y="1265238"/>
          <p14:tracePt t="596" x="568325" y="1258888"/>
          <p14:tracePt t="598" x="568325" y="1254125"/>
          <p14:tracePt t="599" x="561975" y="1254125"/>
          <p14:tracePt t="600" x="561975" y="1247775"/>
          <p14:tracePt t="601" x="561975" y="1243013"/>
          <p14:tracePt t="603" x="557213" y="1236663"/>
          <p14:tracePt t="605" x="557213" y="1230313"/>
          <p14:tracePt t="606" x="550863" y="1230313"/>
          <p14:tracePt t="607" x="550863" y="1225550"/>
          <p14:tracePt t="609" x="550863" y="1219200"/>
          <p14:tracePt t="611" x="546100" y="1219200"/>
          <p14:tracePt t="613" x="546100" y="1214438"/>
          <p14:tracePt t="616" x="546100" y="1208088"/>
          <p14:tracePt t="618" x="539750" y="1208088"/>
          <p14:tracePt t="619" x="539750" y="1203325"/>
          <p14:tracePt t="622" x="539750" y="1196975"/>
          <p14:tracePt t="625" x="534988" y="1196975"/>
          <p14:tracePt t="629" x="528638" y="1196975"/>
          <p14:tracePt t="633" x="528638" y="1192213"/>
          <p14:tracePt t="634" x="523875" y="1192213"/>
          <p14:tracePt t="642" x="517525" y="1192213"/>
          <p14:tracePt t="651" x="512763" y="1192213"/>
          <p14:tracePt t="662" x="506413" y="1192213"/>
          <p14:tracePt t="672" x="500063" y="1192213"/>
          <p14:tracePt t="679" x="495300" y="1192213"/>
          <p14:tracePt t="684" x="495300" y="1196975"/>
          <p14:tracePt t="685" x="488950" y="1196975"/>
          <p14:tracePt t="690" x="484188" y="1196975"/>
          <p14:tracePt t="692" x="484188" y="1203325"/>
          <p14:tracePt t="696" x="477838" y="1203325"/>
          <p14:tracePt t="698" x="477838" y="1208088"/>
          <p14:tracePt t="701" x="473075" y="1208088"/>
          <p14:tracePt t="703" x="473075" y="1214438"/>
          <p14:tracePt t="706" x="466725" y="1214438"/>
          <p14:tracePt t="709" x="466725" y="1219200"/>
          <p14:tracePt t="712" x="461963" y="1219200"/>
          <p14:tracePt t="713" x="461963" y="1225550"/>
          <p14:tracePt t="714" x="455613" y="1225550"/>
          <p14:tracePt t="716" x="455613" y="1230313"/>
          <p14:tracePt t="718" x="450850" y="1230313"/>
          <p14:tracePt t="719" x="450850" y="1236663"/>
          <p14:tracePt t="721" x="444500" y="1243013"/>
          <p14:tracePt t="723" x="444500" y="1247775"/>
          <p14:tracePt t="725" x="438150" y="1247775"/>
          <p14:tracePt t="727" x="438150" y="1254125"/>
          <p14:tracePt t="729" x="433388" y="1258888"/>
          <p14:tracePt t="731" x="433388" y="1265238"/>
          <p14:tracePt t="732" x="427038" y="1265238"/>
          <p14:tracePt t="734" x="422275" y="1270000"/>
          <p14:tracePt t="736" x="422275" y="1276350"/>
          <p14:tracePt t="737" x="415925" y="1276350"/>
          <p14:tracePt t="738" x="415925" y="1281113"/>
          <p14:tracePt t="739" x="415925" y="1287463"/>
          <p14:tracePt t="740" x="411163" y="1287463"/>
          <p14:tracePt t="741" x="411163" y="1292225"/>
          <p14:tracePt t="742" x="411163" y="1298575"/>
          <p14:tracePt t="744" x="404813" y="1304925"/>
          <p14:tracePt t="746" x="404813" y="1309688"/>
          <p14:tracePt t="747" x="400050" y="1309688"/>
          <p14:tracePt t="748" x="400050" y="1316038"/>
          <p14:tracePt t="750" x="393700" y="1320800"/>
          <p14:tracePt t="752" x="393700" y="1327150"/>
          <p14:tracePt t="753" x="388938" y="1327150"/>
          <p14:tracePt t="754" x="388938" y="1331913"/>
          <p14:tracePt t="755" x="382588" y="1331913"/>
          <p14:tracePt t="756" x="382588" y="1338263"/>
          <p14:tracePt t="759" x="376238" y="1343025"/>
          <p14:tracePt t="761" x="376238" y="1349375"/>
          <p14:tracePt t="763" x="371475" y="1349375"/>
          <p14:tracePt t="764" x="371475" y="1354138"/>
          <p14:tracePt t="765" x="371475" y="1360488"/>
          <p14:tracePt t="768" x="365125" y="1365250"/>
          <p14:tracePt t="771" x="365125" y="1371600"/>
          <p14:tracePt t="774" x="360363" y="1371600"/>
          <p14:tracePt t="776" x="360363" y="1377950"/>
          <p14:tracePt t="780" x="360363" y="1382713"/>
          <p14:tracePt t="781" x="354013" y="1382713"/>
          <p14:tracePt t="783" x="354013" y="1389063"/>
          <p14:tracePt t="786" x="354013" y="1393825"/>
          <p14:tracePt t="787" x="349250" y="1393825"/>
          <p14:tracePt t="790" x="349250" y="1400175"/>
          <p14:tracePt t="796" x="342900" y="1404938"/>
          <p14:tracePt t="803" x="342900" y="1411288"/>
          <p14:tracePt t="808" x="342900" y="1416050"/>
          <p14:tracePt t="811" x="338138" y="1416050"/>
          <p14:tracePt t="813" x="338138" y="1422400"/>
          <p14:tracePt t="817" x="338138" y="1427163"/>
          <p14:tracePt t="822" x="338138" y="1433513"/>
          <p14:tracePt t="825" x="331788" y="1433513"/>
          <p14:tracePt t="829" x="331788" y="1438275"/>
          <p14:tracePt t="833" x="327025" y="1438275"/>
          <p14:tracePt t="834" x="327025" y="1444625"/>
          <p14:tracePt t="838" x="327025" y="1450975"/>
          <p14:tracePt t="840" x="320675" y="1450975"/>
          <p14:tracePt t="841" x="320675" y="1455738"/>
          <p14:tracePt t="844" x="314325" y="1462088"/>
          <p14:tracePt t="847" x="314325" y="1466850"/>
          <p14:tracePt t="850" x="309563" y="1466850"/>
          <p14:tracePt t="851" x="309563" y="1473200"/>
          <p14:tracePt t="854" x="303213" y="1477963"/>
          <p14:tracePt t="857" x="303213" y="1484313"/>
          <p14:tracePt t="858" x="298450" y="1484313"/>
          <p14:tracePt t="860" x="298450" y="1489075"/>
          <p14:tracePt t="861" x="292100" y="1489075"/>
          <p14:tracePt t="863" x="287338" y="1495425"/>
          <p14:tracePt t="866" x="287338" y="1500188"/>
          <p14:tracePt t="867" x="280988" y="1500188"/>
          <p14:tracePt t="869" x="276225" y="1500188"/>
          <p14:tracePt t="870" x="276225" y="1506538"/>
          <p14:tracePt t="872" x="269875" y="1506538"/>
          <p14:tracePt t="873" x="269875" y="1512888"/>
          <p14:tracePt t="874" x="265113" y="1512888"/>
          <p14:tracePt t="876" x="265113" y="1517650"/>
          <p14:tracePt t="877" x="258763" y="1517650"/>
          <p14:tracePt t="879" x="252413" y="1524000"/>
          <p14:tracePt t="883" x="247650" y="1524000"/>
          <p14:tracePt t="885" x="247650" y="1528763"/>
          <p14:tracePt t="886" x="241300" y="1528763"/>
          <p14:tracePt t="891" x="236538" y="1528763"/>
          <p14:tracePt t="1006" x="241300" y="1528763"/>
          <p14:tracePt t="1008" x="241300" y="1524000"/>
          <p14:tracePt t="1009" x="247650" y="1524000"/>
          <p14:tracePt t="1013" x="252413" y="1524000"/>
          <p14:tracePt t="1015" x="252413" y="1517650"/>
          <p14:tracePt t="1016" x="258763" y="1517650"/>
          <p14:tracePt t="1019" x="258763" y="1512888"/>
          <p14:tracePt t="1020" x="265113" y="1512888"/>
          <p14:tracePt t="1022" x="269875" y="1512888"/>
          <p14:tracePt t="1024" x="276225" y="1506538"/>
          <p14:tracePt t="1026" x="280988" y="1506538"/>
          <p14:tracePt t="1028" x="287338" y="1506538"/>
          <p14:tracePt t="1030" x="292100" y="1506538"/>
          <p14:tracePt t="1032" x="298450" y="1500188"/>
          <p14:tracePt t="1034" x="303213" y="1500188"/>
          <p14:tracePt t="1035" x="303213" y="1495425"/>
          <p14:tracePt t="1036" x="309563" y="1495425"/>
          <p14:tracePt t="1037" x="314325" y="1495425"/>
          <p14:tracePt t="1038" x="314325" y="1489075"/>
          <p14:tracePt t="1039" x="320675" y="1489075"/>
          <p14:tracePt t="1041" x="327025" y="1484313"/>
          <p14:tracePt t="1043" x="331788" y="1484313"/>
          <p14:tracePt t="1044" x="338138" y="1477963"/>
          <p14:tracePt t="1046" x="342900" y="1477963"/>
          <p14:tracePt t="1048" x="349250" y="1477963"/>
          <p14:tracePt t="1049" x="354013" y="1473200"/>
          <p14:tracePt t="1051" x="360363" y="1473200"/>
          <p14:tracePt t="1053" x="365125" y="1473200"/>
          <p14:tracePt t="1054" x="365125" y="1466850"/>
          <p14:tracePt t="1055" x="371475" y="1466850"/>
          <p14:tracePt t="1056" x="371475" y="1462088"/>
          <p14:tracePt t="1057" x="376238" y="1462088"/>
          <p14:tracePt t="1059" x="382588" y="1455738"/>
          <p14:tracePt t="1060" x="388938" y="1455738"/>
          <p14:tracePt t="1061" x="393700" y="1455738"/>
          <p14:tracePt t="1063" x="393700" y="1450975"/>
          <p14:tracePt t="1064" x="400050" y="1450975"/>
          <p14:tracePt t="1066" x="404813" y="1450975"/>
          <p14:tracePt t="1068" x="411163" y="1450975"/>
          <p14:tracePt t="1069" x="411163" y="1444625"/>
          <p14:tracePt t="1070" x="415925" y="1444625"/>
          <p14:tracePt t="1072" x="422275" y="1444625"/>
          <p14:tracePt t="1073" x="427038" y="1444625"/>
          <p14:tracePt t="1076" x="433388" y="1444625"/>
          <p14:tracePt t="1078" x="438150" y="1444625"/>
          <p14:tracePt t="1079" x="438150" y="1438275"/>
          <p14:tracePt t="1081" x="444500" y="1438275"/>
          <p14:tracePt t="1082" x="444500" y="1433513"/>
          <p14:tracePt t="1083" x="450850" y="1433513"/>
          <p14:tracePt t="1085" x="455613" y="1427163"/>
          <p14:tracePt t="1087" x="461963" y="1427163"/>
          <p14:tracePt t="1089" x="466725" y="1427163"/>
          <p14:tracePt t="1090" x="466725" y="1422400"/>
          <p14:tracePt t="1092" x="473075" y="1422400"/>
          <p14:tracePt t="1094" x="477838" y="1416050"/>
          <p14:tracePt t="1096" x="484188" y="1416050"/>
          <p14:tracePt t="1099" x="488950" y="1416050"/>
          <p14:tracePt t="1101" x="495300" y="1416050"/>
          <p14:tracePt t="1103" x="500063" y="1416050"/>
          <p14:tracePt t="1106" x="506413" y="1411288"/>
          <p14:tracePt t="1109" x="512763" y="1411288"/>
          <p14:tracePt t="1112" x="517525" y="1404938"/>
          <p14:tracePt t="1115" x="523875" y="1404938"/>
          <p14:tracePt t="1118" x="528638" y="1404938"/>
          <p14:tracePt t="1122" x="539750" y="1400175"/>
          <p14:tracePt t="1125" x="546100" y="1400175"/>
          <p14:tracePt t="1128" x="550863" y="1400175"/>
          <p14:tracePt t="1131" x="557213" y="1400175"/>
          <p14:tracePt t="1133" x="557213" y="1393825"/>
          <p14:tracePt t="1134" x="561975" y="1393825"/>
          <p14:tracePt t="1137" x="568325" y="1393825"/>
          <p14:tracePt t="1140" x="573088" y="1393825"/>
          <p14:tracePt t="1143" x="579438" y="1393825"/>
          <p14:tracePt t="1145" x="585788" y="1389063"/>
          <p14:tracePt t="1149" x="590550" y="1389063"/>
          <p14:tracePt t="1152" x="596900" y="1389063"/>
          <p14:tracePt t="1154" x="601663" y="1389063"/>
          <p14:tracePt t="1156" x="608013" y="1382713"/>
          <p14:tracePt t="1158" x="612775" y="1382713"/>
          <p14:tracePt t="1161" x="619125" y="1382713"/>
          <p14:tracePt t="1163" x="623888" y="1382713"/>
          <p14:tracePt t="1165" x="630238" y="1382713"/>
          <p14:tracePt t="1168" x="635000" y="1382713"/>
          <p14:tracePt t="1169" x="641350" y="1382713"/>
          <p14:tracePt t="1172" x="647700" y="1382713"/>
          <p14:tracePt t="1176" x="652463" y="1382713"/>
          <p14:tracePt t="1179" x="658813" y="1382713"/>
          <p14:tracePt t="1181" x="658813" y="1377950"/>
          <p14:tracePt t="1183" x="663575" y="1377950"/>
          <p14:tracePt t="1189" x="669925" y="1377950"/>
          <p14:tracePt t="1197" x="674688" y="1377950"/>
          <p14:tracePt t="1214" x="681038" y="1377950"/>
          <p14:tracePt t="1225" x="685800" y="1377950"/>
          <p14:tracePt t="1228" x="685800" y="1371600"/>
          <p14:tracePt t="1229" x="692150" y="1371600"/>
          <p14:tracePt t="1233" x="696913" y="1371600"/>
          <p14:tracePt t="1236" x="703263" y="1365250"/>
          <p14:tracePt t="1238" x="709613" y="1365250"/>
          <p14:tracePt t="1240" x="714375" y="1365250"/>
          <p14:tracePt t="1242" x="720725" y="1365250"/>
          <p14:tracePt t="1244" x="725488" y="1365250"/>
          <p14:tracePt t="1245" x="725488" y="1360488"/>
          <p14:tracePt t="1246" x="731838" y="1360488"/>
          <p14:tracePt t="1248" x="736600" y="1360488"/>
          <p14:tracePt t="1249" x="742950" y="1360488"/>
          <p14:tracePt t="1251" x="747713" y="1354138"/>
          <p14:tracePt t="1252" x="754063" y="1354138"/>
          <p14:tracePt t="1254" x="758825" y="1354138"/>
          <p14:tracePt t="1255" x="765175" y="1354138"/>
          <p14:tracePt t="1257" x="771525" y="1354138"/>
          <p14:tracePt t="1258" x="771525" y="1349375"/>
          <p14:tracePt t="1259" x="776288" y="1349375"/>
          <p14:tracePt t="1260" x="782638" y="1349375"/>
          <p14:tracePt t="1262" x="787400" y="1349375"/>
          <p14:tracePt t="1263" x="793750" y="1349375"/>
          <p14:tracePt t="1264" x="793750" y="1343025"/>
          <p14:tracePt t="1265" x="798513" y="1343025"/>
          <p14:tracePt t="1267" x="804863" y="1343025"/>
          <p14:tracePt t="1268" x="809625" y="1338263"/>
          <p14:tracePt t="1270" x="815975" y="1338263"/>
          <p14:tracePt t="1271" x="820738" y="1338263"/>
          <p14:tracePt t="1273" x="827088" y="1338263"/>
          <p14:tracePt t="1274" x="827088" y="1331913"/>
          <p14:tracePt t="1275" x="833438" y="1331913"/>
          <p14:tracePt t="1276" x="838200" y="1331913"/>
          <p14:tracePt t="1278" x="844550" y="1331913"/>
          <p14:tracePt t="1280" x="849313" y="1331913"/>
          <p14:tracePt t="1282" x="855663" y="1331913"/>
          <p14:tracePt t="1283" x="860425" y="1331913"/>
          <p14:tracePt t="1286" x="866775" y="1331913"/>
          <p14:tracePt t="1289" x="871538" y="1327150"/>
          <p14:tracePt t="1292" x="877888" y="1327150"/>
          <p14:tracePt t="1294" x="882650" y="1327150"/>
          <p14:tracePt t="1297" x="889000" y="1327150"/>
          <p14:tracePt t="1300" x="895350" y="1327150"/>
          <p14:tracePt t="1305" x="900113" y="1327150"/>
          <p14:tracePt t="1310" x="906463" y="1327150"/>
          <p14:tracePt t="1316" x="911225" y="1327150"/>
          <p14:tracePt t="1321" x="917575" y="1327150"/>
          <p14:tracePt t="1327" x="922338" y="1327150"/>
          <p14:tracePt t="1332" x="928688" y="1327150"/>
          <p14:tracePt t="1335" x="933450" y="1327150"/>
          <p14:tracePt t="1339" x="939800" y="1327150"/>
          <p14:tracePt t="1342" x="944563" y="1327150"/>
          <p14:tracePt t="1345" x="950913" y="1327150"/>
          <p14:tracePt t="1348" x="955675" y="1327150"/>
          <p14:tracePt t="1350" x="962025" y="1327150"/>
          <p14:tracePt t="1351" x="968375" y="1327150"/>
          <p14:tracePt t="1354" x="973138" y="1327150"/>
          <p14:tracePt t="1356" x="979488" y="1327150"/>
          <p14:tracePt t="1358" x="984250" y="1327150"/>
          <p14:tracePt t="1360" x="990600" y="1327150"/>
          <p14:tracePt t="1362" x="995363" y="1327150"/>
          <p14:tracePt t="1364" x="1001713" y="1327150"/>
          <p14:tracePt t="1365" x="1006475" y="1331913"/>
          <p14:tracePt t="1367" x="1012825" y="1331913"/>
          <p14:tracePt t="1369" x="1017588" y="1331913"/>
          <p14:tracePt t="1371" x="1023938" y="1331913"/>
          <p14:tracePt t="1373" x="1030288" y="1331913"/>
          <p14:tracePt t="1375" x="1035050" y="1331913"/>
          <p14:tracePt t="1376" x="1041400" y="1331913"/>
          <p14:tracePt t="1378" x="1046163" y="1331913"/>
          <p14:tracePt t="1380" x="1052513" y="1331913"/>
          <p14:tracePt t="1383" x="1057275" y="1331913"/>
          <p14:tracePt t="1385" x="1063625" y="1331913"/>
          <p14:tracePt t="1387" x="1068388" y="1331913"/>
          <p14:tracePt t="1388" x="1074738" y="1331913"/>
          <p14:tracePt t="1391" x="1079500" y="1331913"/>
          <p14:tracePt t="1393" x="1085850" y="1331913"/>
          <p14:tracePt t="1395" x="1092200" y="1331913"/>
          <p14:tracePt t="1397" x="1096963" y="1331913"/>
          <p14:tracePt t="1399" x="1103313" y="1331913"/>
          <p14:tracePt t="1402" x="1108075" y="1331913"/>
          <p14:tracePt t="1403" x="1114425" y="1331913"/>
          <p14:tracePt t="1405" x="1119188" y="1331913"/>
          <p14:tracePt t="1406" x="1119188" y="1338263"/>
          <p14:tracePt t="1408" x="1125538" y="1338263"/>
          <p14:tracePt t="1410" x="1130300" y="1338263"/>
          <p14:tracePt t="1412" x="1136650" y="1338263"/>
          <p14:tracePt t="1414" x="1141413" y="1338263"/>
          <p14:tracePt t="1416" x="1147763" y="1338263"/>
          <p14:tracePt t="1418" x="1154113" y="1338263"/>
          <p14:tracePt t="1420" x="1158875" y="1338263"/>
          <p14:tracePt t="1422" x="1165225" y="1338263"/>
          <p14:tracePt t="1424" x="1169988" y="1338263"/>
          <p14:tracePt t="1426" x="1176338" y="1338263"/>
          <p14:tracePt t="1429" x="1181100" y="1338263"/>
          <p14:tracePt t="1430" x="1187450" y="1338263"/>
          <p14:tracePt t="1432" x="1192213" y="1338263"/>
          <p14:tracePt t="1434" x="1198563" y="1338263"/>
          <p14:tracePt t="1436" x="1203325" y="1338263"/>
          <p14:tracePt t="1438" x="1209675" y="1338263"/>
          <p14:tracePt t="1440" x="1216025" y="1338263"/>
          <p14:tracePt t="1442" x="1220788" y="1338263"/>
          <p14:tracePt t="1444" x="1227138" y="1338263"/>
          <p14:tracePt t="1446" x="1231900" y="1338263"/>
          <p14:tracePt t="1448" x="1238250" y="1338263"/>
          <p14:tracePt t="1450" x="1243013" y="1338263"/>
          <p14:tracePt t="1453" x="1249363" y="1338263"/>
          <p14:tracePt t="1455" x="1254125" y="1338263"/>
          <p14:tracePt t="1456" x="1260475" y="1338263"/>
          <p14:tracePt t="1458" x="1265238" y="1338263"/>
          <p14:tracePt t="1460" x="1271588" y="1338263"/>
          <p14:tracePt t="1462" x="1277938" y="1338263"/>
          <p14:tracePt t="1464" x="1282700" y="1338263"/>
          <p14:tracePt t="1466" x="1289050" y="1338263"/>
          <p14:tracePt t="1467" x="1293813" y="1338263"/>
          <p14:tracePt t="1469" x="1300163" y="1338263"/>
          <p14:tracePt t="1471" x="1304925" y="1338263"/>
          <p14:tracePt t="1473" x="1311275" y="1338263"/>
          <p14:tracePt t="1475" x="1316038" y="1338263"/>
          <p14:tracePt t="1477" x="1322388" y="1338263"/>
          <p14:tracePt t="1478" x="1327150" y="1338263"/>
          <p14:tracePt t="1480" x="1333500" y="1338263"/>
          <p14:tracePt t="1482" x="1338263" y="1338263"/>
          <p14:tracePt t="1484" x="1344613" y="1338263"/>
          <p14:tracePt t="1486" x="1350963" y="1338263"/>
          <p14:tracePt t="1489" x="1355725" y="1338263"/>
          <p14:tracePt t="1490" x="1362075" y="1338263"/>
          <p14:tracePt t="1492" x="1366838" y="1338263"/>
          <p14:tracePt t="1494" x="1373188" y="1338263"/>
          <p14:tracePt t="1497" x="1377950" y="1338263"/>
          <p14:tracePt t="1499" x="1384300" y="1338263"/>
          <p14:tracePt t="1502" x="1389063" y="1338263"/>
          <p14:tracePt t="1504" x="1395413" y="1338263"/>
          <p14:tracePt t="1506" x="1400175" y="1338263"/>
          <p14:tracePt t="1507" x="1400175" y="1331913"/>
          <p14:tracePt t="1509" x="1406525" y="1331913"/>
          <p14:tracePt t="1512" x="1412875" y="1331913"/>
          <p14:tracePt t="1516" x="1417638" y="1331913"/>
          <p14:tracePt t="1521" x="1423988" y="1331913"/>
          <p14:tracePt t="1526" x="1428750" y="1331913"/>
          <p14:tracePt t="1530" x="1435100" y="1331913"/>
          <p14:tracePt t="1533" x="1439863" y="1331913"/>
          <p14:tracePt t="1537" x="1446213" y="1331913"/>
          <p14:tracePt t="1541" x="1450975" y="1331913"/>
          <p14:tracePt t="1546" x="1457325" y="1331913"/>
          <p14:tracePt t="1551" x="1462088" y="1331913"/>
          <p14:tracePt t="1555" x="1468438" y="1331913"/>
          <p14:tracePt t="1557" x="1474788" y="1331913"/>
          <p14:tracePt t="1561" x="1479550" y="1331913"/>
          <p14:tracePt t="1565" x="1485900" y="1331913"/>
          <p14:tracePt t="1569" x="1490663" y="1331913"/>
          <p14:tracePt t="1574" x="1497013" y="1331913"/>
          <p14:tracePt t="1577" x="1501775" y="1331913"/>
          <p14:tracePt t="1581" x="1508125" y="1331913"/>
          <p14:tracePt t="1584" x="1512888" y="1331913"/>
          <p14:tracePt t="1587" x="1519238" y="1331913"/>
          <p14:tracePt t="1592" x="1524000" y="1331913"/>
          <p14:tracePt t="1596" x="1530350" y="1331913"/>
          <p14:tracePt t="1600" x="1536700" y="1331913"/>
          <p14:tracePt t="1604" x="1541463" y="1331913"/>
          <p14:tracePt t="1606" x="1547813" y="1331913"/>
          <p14:tracePt t="1611" x="1552575" y="1331913"/>
          <p14:tracePt t="1617" x="1558925" y="1331913"/>
          <p14:tracePt t="1621" x="1563688" y="1331913"/>
          <p14:tracePt t="1627" x="1570038" y="1331913"/>
          <p14:tracePt t="1632" x="1574800" y="1331913"/>
          <p14:tracePt t="1635" x="1581150" y="1331913"/>
          <p14:tracePt t="1641" x="1585913" y="1331913"/>
          <p14:tracePt t="1646" x="1592263" y="1331913"/>
          <p14:tracePt t="1651" x="1598613" y="1331913"/>
          <p14:tracePt t="1657" x="1603375" y="1331913"/>
          <p14:tracePt t="1661" x="1609725" y="1331913"/>
          <p14:tracePt t="1666" x="1614488" y="1331913"/>
          <p14:tracePt t="1668" x="1620838" y="1331913"/>
          <p14:tracePt t="1671" x="1625600" y="1331913"/>
          <p14:tracePt t="1672" x="1625600" y="1338263"/>
          <p14:tracePt t="1674" x="1631950" y="1338263"/>
          <p14:tracePt t="1677" x="1636713" y="1338263"/>
          <p14:tracePt t="1680" x="1643063" y="1338263"/>
          <p14:tracePt t="1683" x="1647825" y="1338263"/>
          <p14:tracePt t="1685" x="1654175" y="1338263"/>
          <p14:tracePt t="1688" x="1660525" y="1338263"/>
          <p14:tracePt t="1690" x="1665288" y="1338263"/>
          <p14:tracePt t="1693" x="1671638" y="1338263"/>
          <p14:tracePt t="1695" x="1676400" y="1338263"/>
          <p14:tracePt t="1698" x="1682750" y="1338263"/>
          <p14:tracePt t="1700" x="1687513" y="1338263"/>
          <p14:tracePt t="1702" x="1693863" y="1338263"/>
          <p14:tracePt t="1704" x="1698625" y="1338263"/>
          <p14:tracePt t="1707" x="1704975" y="1338263"/>
          <p14:tracePt t="1709" x="1709738" y="1338263"/>
          <p14:tracePt t="1713" x="1716088" y="1338263"/>
          <p14:tracePt t="1717" x="1720850" y="1338263"/>
          <p14:tracePt t="1721" x="1727200" y="1343025"/>
          <p14:tracePt t="1729" x="1733550" y="1343025"/>
          <p14:tracePt t="1853" x="1727200" y="1343025"/>
          <p14:tracePt t="1854" x="1720850" y="1343025"/>
          <p14:tracePt t="1857" x="1716088" y="1343025"/>
          <p14:tracePt t="1859" x="1709738" y="1343025"/>
          <p14:tracePt t="1861" x="1704975" y="1343025"/>
          <p14:tracePt t="1863" x="1698625" y="1343025"/>
          <p14:tracePt t="1865" x="1693863" y="1343025"/>
          <p14:tracePt t="1866" x="1687513" y="1343025"/>
          <p14:tracePt t="1868" x="1682750" y="1343025"/>
          <p14:tracePt t="1869" x="1676400" y="1343025"/>
          <p14:tracePt t="1871" x="1671638" y="1338263"/>
          <p14:tracePt t="1872" x="1665288" y="1338263"/>
          <p14:tracePt t="1874" x="1660525" y="1338263"/>
          <p14:tracePt t="1875" x="1654175" y="1338263"/>
          <p14:tracePt t="1876" x="1647825" y="1338263"/>
          <p14:tracePt t="1877" x="1643063" y="1338263"/>
          <p14:tracePt t="1879" x="1636713" y="1338263"/>
          <p14:tracePt t="1880" x="1631950" y="1338263"/>
          <p14:tracePt t="1881" x="1625600" y="1338263"/>
          <p14:tracePt t="1883" x="1620838" y="1331913"/>
          <p14:tracePt t="1884" x="1614488" y="1331913"/>
          <p14:tracePt t="1885" x="1609725" y="1331913"/>
          <p14:tracePt t="1886" x="1603375" y="1331913"/>
          <p14:tracePt t="1887" x="1598613" y="1331913"/>
          <p14:tracePt t="1888" x="1592263" y="1331913"/>
          <p14:tracePt t="1889" x="1585913" y="1331913"/>
          <p14:tracePt t="1890" x="1581150" y="1331913"/>
          <p14:tracePt t="1891" x="1574800" y="1331913"/>
          <p14:tracePt t="1893" x="1570038" y="1331913"/>
          <p14:tracePt t="1894" x="1563688" y="1331913"/>
          <p14:tracePt t="1895" x="1558925" y="1331913"/>
          <p14:tracePt t="1896" x="1552575" y="1331913"/>
          <p14:tracePt t="1897" x="1547813" y="1331913"/>
          <p14:tracePt t="1898" x="1541463" y="1331913"/>
          <p14:tracePt t="1899" x="1536700" y="1331913"/>
          <p14:tracePt t="1900" x="1530350" y="1331913"/>
          <p14:tracePt t="1901" x="1524000" y="1331913"/>
          <p14:tracePt t="1903" x="1519238" y="1331913"/>
          <p14:tracePt t="1904" x="1512888" y="1331913"/>
          <p14:tracePt t="1905" x="1508125" y="1331913"/>
          <p14:tracePt t="1906" x="1501775" y="1331913"/>
          <p14:tracePt t="1907" x="1497013" y="1331913"/>
          <p14:tracePt t="1908" x="1490663" y="1331913"/>
          <p14:tracePt t="1909" x="1485900" y="1331913"/>
          <p14:tracePt t="1911" x="1479550" y="1331913"/>
          <p14:tracePt t="1912" x="1474788" y="1331913"/>
          <p14:tracePt t="1913" x="1468438" y="1331913"/>
          <p14:tracePt t="1915" x="1462088" y="1331913"/>
          <p14:tracePt t="1916" x="1457325" y="1331913"/>
          <p14:tracePt t="1918" x="1450975" y="1331913"/>
          <p14:tracePt t="1919" x="1446213" y="1331913"/>
          <p14:tracePt t="1921" x="1439863" y="1331913"/>
          <p14:tracePt t="1922" x="1435100" y="1331913"/>
          <p14:tracePt t="1924" x="1428750" y="1331913"/>
          <p14:tracePt t="1926" x="1423988" y="1331913"/>
          <p14:tracePt t="1928" x="1417638" y="1331913"/>
          <p14:tracePt t="1931" x="1412875" y="1331913"/>
          <p14:tracePt t="1933" x="1406525" y="1331913"/>
          <p14:tracePt t="1936" x="1400175" y="1331913"/>
          <p14:tracePt t="1938" x="1395413" y="1331913"/>
          <p14:tracePt t="1941" x="1389063" y="1331913"/>
          <p14:tracePt t="1944" x="1384300" y="1331913"/>
          <p14:tracePt t="1947" x="1377950" y="1331913"/>
          <p14:tracePt t="1951" x="1373188" y="1331913"/>
          <p14:tracePt t="1954" x="1366838" y="1331913"/>
          <p14:tracePt t="1957" x="1362075" y="1331913"/>
          <p14:tracePt t="1960" x="1355725" y="1331913"/>
          <p14:tracePt t="1965" x="1350963" y="1331913"/>
          <p14:tracePt t="1970" x="1344613" y="1331913"/>
          <p14:tracePt t="1974" x="1338263" y="1331913"/>
          <p14:tracePt t="1977" x="1333500" y="1331913"/>
          <p14:tracePt t="1979" x="1327150" y="1331913"/>
          <p14:tracePt t="1982" x="1322388" y="1331913"/>
          <p14:tracePt t="1986" x="1316038" y="1331913"/>
          <p14:tracePt t="1989" x="1311275" y="1331913"/>
          <p14:tracePt t="1992" x="1304925" y="1331913"/>
          <p14:tracePt t="1996" x="1300163" y="1331913"/>
          <p14:tracePt t="2000" x="1293813" y="1331913"/>
          <p14:tracePt t="2003" x="1289050" y="1331913"/>
          <p14:tracePt t="2006" x="1282700" y="1331913"/>
          <p14:tracePt t="2011" x="1277938" y="1331913"/>
          <p14:tracePt t="2016" x="1271588" y="1331913"/>
          <p14:tracePt t="2022" x="1265238" y="1331913"/>
          <p14:tracePt t="2118" x="1271588" y="1331913"/>
          <p14:tracePt t="2121" x="1277938" y="1331913"/>
          <p14:tracePt t="2124" x="1282700" y="1331913"/>
          <p14:tracePt t="2127" x="1289050" y="1331913"/>
          <p14:tracePt t="2129" x="1293813" y="1331913"/>
          <p14:tracePt t="2131" x="1300163" y="1331913"/>
          <p14:tracePt t="2134" x="1304925" y="1331913"/>
          <p14:tracePt t="2135" x="1304925" y="1338263"/>
          <p14:tracePt t="2136" x="1311275" y="1338263"/>
          <p14:tracePt t="2138" x="1316038" y="1338263"/>
          <p14:tracePt t="2140" x="1322388" y="1338263"/>
          <p14:tracePt t="2141" x="1327150" y="1338263"/>
          <p14:tracePt t="2143" x="1333500" y="1338263"/>
          <p14:tracePt t="2145" x="1338263" y="1338263"/>
          <p14:tracePt t="2146" x="1344613" y="1338263"/>
          <p14:tracePt t="2147" x="1350963" y="1338263"/>
          <p14:tracePt t="2149" x="1355725" y="1338263"/>
          <p14:tracePt t="2150" x="1362075" y="1338263"/>
          <p14:tracePt t="2151" x="1366838" y="1338263"/>
          <p14:tracePt t="2152" x="1366838" y="1343025"/>
          <p14:tracePt t="2153" x="1373188" y="1343025"/>
          <p14:tracePt t="2154" x="1377950" y="1343025"/>
          <p14:tracePt t="2155" x="1384300" y="1343025"/>
          <p14:tracePt t="2156" x="1389063" y="1343025"/>
          <p14:tracePt t="2157" x="1395413" y="1343025"/>
          <p14:tracePt t="2158" x="1400175" y="1343025"/>
          <p14:tracePt t="2160" x="1406525" y="1343025"/>
          <p14:tracePt t="2161" x="1412875" y="1343025"/>
          <p14:tracePt t="2162" x="1417638" y="1349375"/>
          <p14:tracePt t="2163" x="1423988" y="1349375"/>
          <p14:tracePt t="2164" x="1428750" y="1349375"/>
          <p14:tracePt t="2166" x="1439863" y="1349375"/>
          <p14:tracePt t="2167" x="1446213" y="1349375"/>
          <p14:tracePt t="2169" x="1450975" y="1349375"/>
          <p14:tracePt t="2171" x="1457325" y="1349375"/>
          <p14:tracePt t="2171" x="1462088" y="1349375"/>
          <p14:tracePt t="2172" x="1468438" y="1349375"/>
          <p14:tracePt t="2173" x="1474788" y="1349375"/>
          <p14:tracePt t="2174" x="1479550" y="1349375"/>
          <p14:tracePt t="2175" x="1485900" y="1349375"/>
          <p14:tracePt t="2176" x="1490663" y="1349375"/>
          <p14:tracePt t="2177" x="1497013" y="1354138"/>
          <p14:tracePt t="2179" x="1501775" y="1354138"/>
          <p14:tracePt t="2180" x="1508125" y="1354138"/>
          <p14:tracePt t="2181" x="1512888" y="1354138"/>
          <p14:tracePt t="2182" x="1519238" y="1354138"/>
          <p14:tracePt t="2183" x="1524000" y="1354138"/>
          <p14:tracePt t="2184" x="1530350" y="1354138"/>
          <p14:tracePt t="2185" x="1536700" y="1354138"/>
          <p14:tracePt t="2186" x="1541463" y="1354138"/>
          <p14:tracePt t="2187" x="1547813" y="1354138"/>
          <p14:tracePt t="2188" x="1552575" y="1354138"/>
          <p14:tracePt t="2189" x="1558925" y="1354138"/>
          <p14:tracePt t="2190" x="1563688" y="1354138"/>
          <p14:tracePt t="2192" x="1570038" y="1354138"/>
          <p14:tracePt t="2193" x="1574800" y="1354138"/>
          <p14:tracePt t="2194" x="1581150" y="1354138"/>
          <p14:tracePt t="2195" x="1585913" y="1354138"/>
          <p14:tracePt t="2196" x="1592263" y="1354138"/>
          <p14:tracePt t="2198" x="1598613" y="1360488"/>
          <p14:tracePt t="2199" x="1603375" y="1360488"/>
          <p14:tracePt t="2200" x="1609725" y="1360488"/>
          <p14:tracePt t="2202" x="1614488" y="1360488"/>
          <p14:tracePt t="2203" x="1620838" y="1360488"/>
          <p14:tracePt t="2204" x="1625600" y="1360488"/>
          <p14:tracePt t="2206" x="1631950" y="1360488"/>
          <p14:tracePt t="2207" x="1636713" y="1360488"/>
          <p14:tracePt t="2209" x="1643063" y="1360488"/>
          <p14:tracePt t="2211" x="1647825" y="1360488"/>
          <p14:tracePt t="2212" x="1654175" y="1360488"/>
          <p14:tracePt t="2213" x="1660525" y="1360488"/>
          <p14:tracePt t="2215" x="1665288" y="1360488"/>
          <p14:tracePt t="2217" x="1671638" y="1360488"/>
          <p14:tracePt t="2219" x="1676400" y="1360488"/>
          <p14:tracePt t="2221" x="1682750" y="1360488"/>
          <p14:tracePt t="2222" x="1687513" y="1360488"/>
          <p14:tracePt t="2224" x="1693863" y="1360488"/>
          <p14:tracePt t="2225" x="1698625" y="1360488"/>
          <p14:tracePt t="2227" x="1704975" y="1360488"/>
          <p14:tracePt t="2229" x="1709738" y="1360488"/>
          <p14:tracePt t="2230" x="1716088" y="1360488"/>
          <p14:tracePt t="2232" x="1720850" y="1365250"/>
          <p14:tracePt t="2234" x="1727200" y="1365250"/>
          <p14:tracePt t="2235" x="1733550" y="1365250"/>
          <p14:tracePt t="2237" x="1738313" y="1365250"/>
          <p14:tracePt t="2239" x="1744663" y="1365250"/>
          <p14:tracePt t="2240" x="1749425" y="1365250"/>
          <p14:tracePt t="2242" x="1755775" y="1365250"/>
          <p14:tracePt t="2244" x="1760538" y="1365250"/>
          <p14:tracePt t="2245" x="1766888" y="1365250"/>
          <p14:tracePt t="2247" x="1771650" y="1365250"/>
          <p14:tracePt t="2249" x="1778000" y="1365250"/>
          <p14:tracePt t="2251" x="1782763" y="1365250"/>
          <p14:tracePt t="2253" x="1789113" y="1365250"/>
          <p14:tracePt t="2255" x="1795463" y="1365250"/>
          <p14:tracePt t="2256" x="1800225" y="1365250"/>
          <p14:tracePt t="2258" x="1806575" y="1365250"/>
          <p14:tracePt t="2260" x="1811338" y="1365250"/>
          <p14:tracePt t="2263" x="1817688" y="1365250"/>
          <p14:tracePt t="2265" x="1822450" y="1365250"/>
          <p14:tracePt t="2267" x="1828800" y="1365250"/>
          <p14:tracePt t="2269" x="1833563" y="1365250"/>
          <p14:tracePt t="2271" x="1839913" y="1365250"/>
          <p14:tracePt t="2273" x="1844675" y="1365250"/>
          <p14:tracePt t="2276" x="1851025" y="1365250"/>
          <p14:tracePt t="2278" x="1857375" y="1365250"/>
          <p14:tracePt t="2281" x="1862138" y="1365250"/>
          <p14:tracePt t="2283" x="1868488" y="1365250"/>
          <p14:tracePt t="2285" x="1873250" y="1365250"/>
          <p14:tracePt t="2288" x="1879600" y="1365250"/>
          <p14:tracePt t="2291" x="1884363" y="1365250"/>
          <p14:tracePt t="2294" x="1890713" y="1365250"/>
          <p14:tracePt t="2298" x="1895475" y="1365250"/>
          <p14:tracePt t="2301" x="1901825" y="1365250"/>
          <p14:tracePt t="2304" x="1906588" y="1365250"/>
          <p14:tracePt t="2309" x="1912938" y="1365250"/>
          <p14:tracePt t="2314" x="1919288" y="1365250"/>
          <p14:tracePt t="2319" x="1924050" y="1365250"/>
          <p14:tracePt t="2324" x="1930400" y="1365250"/>
          <p14:tracePt t="2329" x="1935163" y="1365250"/>
          <p14:tracePt t="2333" x="1941513" y="1365250"/>
          <p14:tracePt t="2336" x="1946275" y="1365250"/>
          <p14:tracePt t="2340" x="1952625" y="1365250"/>
          <p14:tracePt t="2344" x="1957388" y="1365250"/>
          <p14:tracePt t="2347" x="1963738" y="1365250"/>
          <p14:tracePt t="2350" x="1968500" y="1365250"/>
          <p14:tracePt t="2353" x="1974850" y="1365250"/>
          <p14:tracePt t="2355" x="1981200" y="1371600"/>
          <p14:tracePt t="2357" x="1985963" y="1371600"/>
          <p14:tracePt t="2360" x="1992313" y="1371600"/>
          <p14:tracePt t="2362" x="1997075" y="1371600"/>
          <p14:tracePt t="2365" x="2003425" y="1371600"/>
          <p14:tracePt t="2366" x="2003425" y="1377950"/>
          <p14:tracePt t="2368" x="2008188" y="1377950"/>
          <p14:tracePt t="2370" x="2014538" y="1377950"/>
          <p14:tracePt t="2372" x="2019300" y="1377950"/>
          <p14:tracePt t="2375" x="2025650" y="1377950"/>
          <p14:tracePt t="2378" x="2030413" y="1377950"/>
          <p14:tracePt t="2381" x="2036763" y="1377950"/>
          <p14:tracePt t="2385" x="2041525" y="1377950"/>
          <p14:tracePt t="2386" x="2041525" y="1382713"/>
          <p14:tracePt t="2389" x="2047875" y="1382713"/>
          <p14:tracePt t="2392" x="2054225" y="1382713"/>
          <p14:tracePt t="2396" x="2058988" y="1382713"/>
          <p14:tracePt t="2402" x="2065338" y="1382713"/>
          <p14:tracePt t="2413" x="2070100" y="1382713"/>
          <p14:tracePt t="2521" x="2065338" y="1382713"/>
          <p14:tracePt t="2526" x="2058988" y="1382713"/>
          <p14:tracePt t="2530" x="2054225" y="1382713"/>
          <p14:tracePt t="2533" x="2047875" y="1382713"/>
          <p14:tracePt t="2537" x="2041525" y="1382713"/>
          <p14:tracePt t="2541" x="2036763" y="1382713"/>
          <p14:tracePt t="2544" x="2030413" y="1382713"/>
          <p14:tracePt t="2546" x="2025650" y="1382713"/>
          <p14:tracePt t="2549" x="2019300" y="1382713"/>
          <p14:tracePt t="2550" x="2014538" y="1382713"/>
          <p14:tracePt t="2551" x="2014538" y="1389063"/>
          <p14:tracePt t="2553" x="2008188" y="1389063"/>
          <p14:tracePt t="2555" x="2003425" y="1389063"/>
          <p14:tracePt t="2558" x="1997075" y="1389063"/>
          <p14:tracePt t="2560" x="1992313" y="1389063"/>
          <p14:tracePt t="2562" x="1985963" y="1389063"/>
          <p14:tracePt t="2565" x="1981200" y="1389063"/>
          <p14:tracePt t="2567" x="1974850" y="1389063"/>
          <p14:tracePt t="2569" x="1968500" y="1389063"/>
          <p14:tracePt t="2572" x="1963738" y="1393825"/>
          <p14:tracePt t="2575" x="1957388" y="1393825"/>
          <p14:tracePt t="2578" x="1952625" y="1393825"/>
          <p14:tracePt t="2582" x="1946275" y="1393825"/>
          <p14:tracePt t="2584" x="1941513" y="1393825"/>
          <p14:tracePt t="2587" x="1935163" y="1393825"/>
          <p14:tracePt t="2591" x="1930400" y="1393825"/>
          <p14:tracePt t="2595" x="1924050" y="1393825"/>
          <p14:tracePt t="2598" x="1919288" y="1393825"/>
          <p14:tracePt t="2601" x="1912938" y="1393825"/>
          <p14:tracePt t="2603" x="1906588" y="1393825"/>
          <p14:tracePt t="2605" x="1901825" y="1393825"/>
          <p14:tracePt t="2608" x="1895475" y="1393825"/>
          <p14:tracePt t="2611" x="1890713" y="1393825"/>
          <p14:tracePt t="2614" x="1884363" y="1393825"/>
          <p14:tracePt t="2616" x="1879600" y="1393825"/>
          <p14:tracePt t="2619" x="1873250" y="1393825"/>
          <p14:tracePt t="2620" x="1868488" y="1393825"/>
          <p14:tracePt t="2623" x="1862138" y="1393825"/>
          <p14:tracePt t="2624" x="1862138" y="1400175"/>
          <p14:tracePt t="2626" x="1857375" y="1400175"/>
          <p14:tracePt t="2628" x="1851025" y="1400175"/>
          <p14:tracePt t="2630" x="1844675" y="1400175"/>
          <p14:tracePt t="2632" x="1839913" y="1400175"/>
          <p14:tracePt t="2634" x="1833563" y="1400175"/>
          <p14:tracePt t="2636" x="1828800" y="1400175"/>
          <p14:tracePt t="2638" x="1822450" y="1400175"/>
          <p14:tracePt t="2641" x="1817688" y="1400175"/>
          <p14:tracePt t="2643" x="1811338" y="1400175"/>
          <p14:tracePt t="2645" x="1806575" y="1400175"/>
          <p14:tracePt t="2648" x="1800225" y="1400175"/>
          <p14:tracePt t="2650" x="1795463" y="1400175"/>
          <p14:tracePt t="2653" x="1789113" y="1400175"/>
          <p14:tracePt t="2656" x="1782763" y="1400175"/>
          <p14:tracePt t="2658" x="1778000" y="1400175"/>
          <p14:tracePt t="2662" x="1771650" y="1400175"/>
          <p14:tracePt t="2665" x="1766888" y="1400175"/>
          <p14:tracePt t="2668" x="1760538" y="1400175"/>
          <p14:tracePt t="2671" x="1755775" y="1400175"/>
          <p14:tracePt t="2675" x="1749425" y="1400175"/>
          <p14:tracePt t="2679" x="1744663" y="1400175"/>
          <p14:tracePt t="2685" x="1738313" y="1400175"/>
          <p14:tracePt t="2690" x="1733550" y="1400175"/>
          <p14:tracePt t="2693" x="1727200" y="1400175"/>
          <p14:tracePt t="2696" x="1720850" y="1400175"/>
          <p14:tracePt t="2701" x="1716088" y="1400175"/>
          <p14:tracePt t="2705" x="1709738" y="1400175"/>
          <p14:tracePt t="2706" x="1709738" y="1404938"/>
          <p14:tracePt t="2708" x="1704975" y="1404938"/>
          <p14:tracePt t="2711" x="1698625" y="1404938"/>
          <p14:tracePt t="2713" x="1693863" y="1404938"/>
          <p14:tracePt t="2715" x="1687513" y="1404938"/>
          <p14:tracePt t="2717" x="1682750" y="1404938"/>
          <p14:tracePt t="2719" x="1676400" y="1404938"/>
          <p14:tracePt t="2720" x="1676400" y="1411288"/>
          <p14:tracePt t="2721" x="1671638" y="1411288"/>
          <p14:tracePt t="2723" x="1665288" y="1411288"/>
          <p14:tracePt t="2725" x="1660525" y="1411288"/>
          <p14:tracePt t="2727" x="1654175" y="1411288"/>
          <p14:tracePt t="2728" x="1647825" y="1411288"/>
          <p14:tracePt t="2730" x="1643063" y="1411288"/>
          <p14:tracePt t="2732" x="1636713" y="1416050"/>
          <p14:tracePt t="2733" x="1631950" y="1416050"/>
          <p14:tracePt t="2735" x="1625600" y="1416050"/>
          <p14:tracePt t="2737" x="1620838" y="1416050"/>
          <p14:tracePt t="2738" x="1614488" y="1416050"/>
          <p14:tracePt t="2739" x="1609725" y="1416050"/>
          <p14:tracePt t="2741" x="1603375" y="1416050"/>
          <p14:tracePt t="2743" x="1598613" y="1422400"/>
          <p14:tracePt t="2745" x="1592263" y="1422400"/>
          <p14:tracePt t="2747" x="1585913" y="1422400"/>
          <p14:tracePt t="2748" x="1585913" y="1427163"/>
          <p14:tracePt t="2749" x="1581150" y="1427163"/>
          <p14:tracePt t="2751" x="1574800" y="1427163"/>
          <p14:tracePt t="2753" x="1570038" y="1427163"/>
          <p14:tracePt t="2756" x="1563688" y="1427163"/>
          <p14:tracePt t="2759" x="1558925" y="1427163"/>
          <p14:tracePt t="2760" x="1558925" y="1433513"/>
          <p14:tracePt t="2762" x="1552575" y="1433513"/>
          <p14:tracePt t="2766" x="1547813" y="1438275"/>
          <p14:tracePt t="2768" x="1541463" y="1438275"/>
          <p14:tracePt t="2772" x="1536700" y="1438275"/>
          <p14:tracePt t="2776" x="1530350" y="1438275"/>
          <p14:tracePt t="2780" x="1524000" y="1438275"/>
          <p14:tracePt t="2781" x="1524000" y="1444625"/>
          <p14:tracePt t="2784" x="1519238" y="1444625"/>
          <p14:tracePt t="2787" x="1512888" y="1450975"/>
          <p14:tracePt t="2788" x="1508125" y="1450975"/>
          <p14:tracePt t="2791" x="1501775" y="1455738"/>
          <p14:tracePt t="2795" x="1497013" y="1455738"/>
          <p14:tracePt t="2796" x="1497013" y="1462088"/>
          <p14:tracePt t="2798" x="1490663" y="1466850"/>
          <p14:tracePt t="2801" x="1485900" y="1466850"/>
          <p14:tracePt t="2802" x="1485900" y="1473200"/>
          <p14:tracePt t="2803" x="1479550" y="1473200"/>
          <p14:tracePt t="2805" x="1474788" y="1477963"/>
          <p14:tracePt t="2807" x="1468438" y="1484313"/>
          <p14:tracePt t="2809" x="1462088" y="1489075"/>
          <p14:tracePt t="2812" x="1457325" y="1495425"/>
          <p14:tracePt t="2813" x="1457325" y="1500188"/>
          <p14:tracePt t="2814" x="1450975" y="1500188"/>
          <p14:tracePt t="2815" x="1450975" y="1506538"/>
          <p14:tracePt t="2816" x="1446213" y="1506538"/>
          <p14:tracePt t="2817" x="1446213" y="1512888"/>
          <p14:tracePt t="2818" x="1439863" y="1512888"/>
          <p14:tracePt t="2819" x="1435100" y="1517650"/>
          <p14:tracePt t="2820" x="1435100" y="1524000"/>
          <p14:tracePt t="2822" x="1428750" y="1528763"/>
          <p14:tracePt t="2823" x="1423988" y="1528763"/>
          <p14:tracePt t="2824" x="1423988" y="1535113"/>
          <p14:tracePt t="2825" x="1417638" y="1539875"/>
          <p14:tracePt t="2826" x="1417638" y="1546225"/>
          <p14:tracePt t="2827" x="1412875" y="1546225"/>
          <p14:tracePt t="2828" x="1412875" y="1550988"/>
          <p14:tracePt t="2829" x="1406525" y="1557338"/>
          <p14:tracePt t="2831" x="1400175" y="1562100"/>
          <p14:tracePt t="2832" x="1395413" y="1568450"/>
          <p14:tracePt t="2833" x="1395413" y="1573213"/>
          <p14:tracePt t="2834" x="1389063" y="1573213"/>
          <p14:tracePt t="2835" x="1384300" y="1579563"/>
          <p14:tracePt t="2836" x="1384300" y="1585913"/>
          <p14:tracePt t="2837" x="1377950" y="1585913"/>
          <p14:tracePt t="2838" x="1377950" y="1590675"/>
          <p14:tracePt t="2839" x="1373188" y="1597025"/>
          <p14:tracePt t="2840" x="1366838" y="1601788"/>
          <p14:tracePt t="2842" x="1362075" y="1612900"/>
          <p14:tracePt t="2843" x="1355725" y="1612900"/>
          <p14:tracePt t="2844" x="1355725" y="1619250"/>
          <p14:tracePt t="2845" x="1350963" y="1624013"/>
          <p14:tracePt t="2846" x="1344613" y="1630363"/>
          <p14:tracePt t="2847" x="1338263" y="1635125"/>
          <p14:tracePt t="2849" x="1333500" y="1641475"/>
          <p14:tracePt t="2850" x="1327150" y="1647825"/>
          <p14:tracePt t="2851" x="1322388" y="1652588"/>
          <p14:tracePt t="2852" x="1322388" y="1658938"/>
          <p14:tracePt t="2853" x="1316038" y="1658938"/>
          <p14:tracePt t="2854" x="1316038" y="1663700"/>
          <p14:tracePt t="2855" x="1311275" y="1670050"/>
          <p14:tracePt t="2856" x="1304925" y="1674813"/>
          <p14:tracePt t="2857" x="1304925" y="1681163"/>
          <p14:tracePt t="2858" x="1300163" y="1685925"/>
          <p14:tracePt t="2859" x="1293813" y="1692275"/>
          <p14:tracePt t="2860" x="1289050" y="1697038"/>
          <p14:tracePt t="2862" x="1282700" y="1703388"/>
          <p14:tracePt t="2863" x="1277938" y="1708150"/>
          <p14:tracePt t="2864" x="1277938" y="1714500"/>
          <p14:tracePt t="2865" x="1271588" y="1720850"/>
          <p14:tracePt t="2866" x="1271588" y="1725613"/>
          <p14:tracePt t="2867" x="1265238" y="1731963"/>
          <p14:tracePt t="2868" x="1260475" y="1731963"/>
          <p14:tracePt t="2869" x="1260475" y="1736725"/>
          <p14:tracePt t="2870" x="1254125" y="1743075"/>
          <p14:tracePt t="2871" x="1249363" y="1747838"/>
          <p14:tracePt t="2872" x="1249363" y="1754188"/>
          <p14:tracePt t="2873" x="1243013" y="1754188"/>
          <p14:tracePt t="2874" x="1243013" y="1758950"/>
          <p14:tracePt t="2875" x="1238250" y="1765300"/>
          <p14:tracePt t="2876" x="1231900" y="1770063"/>
          <p14:tracePt t="2878" x="1227138" y="1776413"/>
          <p14:tracePt t="2879" x="1227138" y="1781175"/>
          <p14:tracePt t="2880" x="1220788" y="1787525"/>
          <p14:tracePt t="2881" x="1216025" y="1793875"/>
          <p14:tracePt t="2882" x="1209675" y="1793875"/>
          <p14:tracePt t="2883" x="1209675" y="1798638"/>
          <p14:tracePt t="2884" x="1203325" y="1804988"/>
          <p14:tracePt t="2886" x="1198563" y="1809750"/>
          <p14:tracePt t="2887" x="1198563" y="1816100"/>
          <p14:tracePt t="2888" x="1192213" y="1816100"/>
          <p14:tracePt t="2889" x="1187450" y="1820863"/>
          <p14:tracePt t="2890" x="1187450" y="1827213"/>
          <p14:tracePt t="2891" x="1181100" y="1827213"/>
          <p14:tracePt t="2892" x="1176338" y="1831975"/>
          <p14:tracePt t="2894" x="1169988" y="1838325"/>
          <p14:tracePt t="2895" x="1169988" y="1843088"/>
          <p14:tracePt t="2896" x="1165225" y="1843088"/>
          <p14:tracePt t="2897" x="1165225" y="1849438"/>
          <p14:tracePt t="2898" x="1158875" y="1849438"/>
          <p14:tracePt t="2899" x="1154113" y="1855788"/>
          <p14:tracePt t="2901" x="1147763" y="1855788"/>
          <p14:tracePt t="2902" x="1141413" y="1860550"/>
          <p14:tracePt t="2903" x="1136650" y="1866900"/>
          <p14:tracePt t="2905" x="1130300" y="1866900"/>
          <p14:tracePt t="2906" x="1130300" y="1871663"/>
          <p14:tracePt t="2908" x="1125538" y="1878013"/>
          <p14:tracePt t="2910" x="1119188" y="1878013"/>
          <p14:tracePt t="2911" x="1119188" y="1882775"/>
          <p14:tracePt t="2913" x="1114425" y="1882775"/>
          <p14:tracePt t="2914" x="1108075" y="1882775"/>
          <p14:tracePt t="2916" x="1103313" y="1889125"/>
          <p14:tracePt t="2918" x="1096963" y="1889125"/>
          <p14:tracePt t="2920" x="1092200" y="1889125"/>
          <p14:tracePt t="2923" x="1085850" y="1889125"/>
          <p14:tracePt t="2925" x="1079500" y="1893888"/>
          <p14:tracePt t="2927" x="1074738" y="1893888"/>
          <p14:tracePt t="2929" x="1068388" y="1893888"/>
          <p14:tracePt t="2932" x="1063625" y="1893888"/>
          <p14:tracePt t="2936" x="1057275" y="1893888"/>
          <p14:tracePt t="2940" x="1052513" y="1893888"/>
          <p14:tracePt t="2944" x="1046163" y="1893888"/>
          <p14:tracePt t="2946" x="1041400" y="1893888"/>
          <p14:tracePt t="2948" x="1035050" y="1893888"/>
          <p14:tracePt t="2953" x="1030288" y="1893888"/>
          <p14:tracePt t="2956" x="1023938" y="1893888"/>
          <p14:tracePt t="2959" x="1017588" y="1893888"/>
          <p14:tracePt t="2962" x="1012825" y="1893888"/>
          <p14:tracePt t="2965" x="1006475" y="1893888"/>
          <p14:tracePt t="2967" x="1001713" y="1893888"/>
          <p14:tracePt t="2970" x="995363" y="1893888"/>
          <p14:tracePt t="2973" x="990600" y="1893888"/>
          <p14:tracePt t="2976" x="984250" y="1893888"/>
          <p14:tracePt t="2978" x="979488" y="1893888"/>
          <p14:tracePt t="2980" x="973138" y="1893888"/>
          <p14:tracePt t="2983" x="973138" y="1889125"/>
          <p14:tracePt t="2984" x="968375" y="1889125"/>
          <p14:tracePt t="2986" x="962025" y="1889125"/>
          <p14:tracePt t="2988" x="955675" y="1889125"/>
          <p14:tracePt t="2990" x="955675" y="1882775"/>
          <p14:tracePt t="2991" x="950913" y="1882775"/>
          <p14:tracePt t="2993" x="944563" y="1882775"/>
          <p14:tracePt t="2996" x="939800" y="1878013"/>
          <p14:tracePt t="2999" x="933450" y="1878013"/>
          <p14:tracePt t="3001" x="928688" y="1878013"/>
          <p14:tracePt t="3004" x="922338" y="1878013"/>
          <p14:tracePt t="3006" x="922338" y="1871663"/>
          <p14:tracePt t="3007" x="917575" y="1871663"/>
          <p14:tracePt t="3010" x="911225" y="1871663"/>
          <p14:tracePt t="3011" x="911225" y="1866900"/>
          <p14:tracePt t="3014" x="906463" y="1860550"/>
          <p14:tracePt t="3017" x="900113" y="1860550"/>
          <p14:tracePt t="3018" x="900113" y="1855788"/>
          <p14:tracePt t="3020" x="895350" y="1855788"/>
          <p14:tracePt t="3022" x="889000" y="1849438"/>
          <p14:tracePt t="3024" x="882650" y="1849438"/>
          <p14:tracePt t="3026" x="877888" y="1849438"/>
          <p14:tracePt t="3027" x="877888" y="1843088"/>
          <p14:tracePt t="3028" x="871538" y="1843088"/>
          <p14:tracePt t="3030" x="866775" y="1843088"/>
          <p14:tracePt t="3032" x="860425" y="1843088"/>
          <p14:tracePt t="3033" x="860425" y="1838325"/>
          <p14:tracePt t="3034" x="855663" y="1838325"/>
          <p14:tracePt t="3036" x="849313" y="1838325"/>
          <p14:tracePt t="3037" x="849313" y="1831975"/>
          <p14:tracePt t="3038" x="844550" y="1831975"/>
          <p14:tracePt t="3040" x="844550" y="1827213"/>
          <p14:tracePt t="3041" x="838200" y="1827213"/>
          <p14:tracePt t="3042" x="838200" y="1820863"/>
          <p14:tracePt t="3043" x="833438" y="1820863"/>
          <p14:tracePt t="3044" x="827088" y="1820863"/>
          <p14:tracePt t="3046" x="820738" y="1816100"/>
          <p14:tracePt t="3047" x="815975" y="1816100"/>
          <p14:tracePt t="3049" x="809625" y="1816100"/>
          <p14:tracePt t="3051" x="804863" y="1816100"/>
          <p14:tracePt t="3052" x="804863" y="1809750"/>
          <p14:tracePt t="3053" x="798513" y="1809750"/>
          <p14:tracePt t="3054" x="793750" y="1809750"/>
          <p14:tracePt t="3057" x="787400" y="1804988"/>
          <p14:tracePt t="3058" x="782638" y="1804988"/>
          <p14:tracePt t="3060" x="776288" y="1804988"/>
          <p14:tracePt t="3061" x="776288" y="1798638"/>
          <p14:tracePt t="3063" x="771525" y="1798638"/>
          <p14:tracePt t="3065" x="765175" y="1798638"/>
          <p14:tracePt t="3066" x="765175" y="1793875"/>
          <p14:tracePt t="3067" x="758825" y="1793875"/>
          <p14:tracePt t="3069" x="754063" y="1793875"/>
          <p14:tracePt t="3070" x="747713" y="1787525"/>
          <p14:tracePt t="3073" x="742950" y="1787525"/>
          <p14:tracePt t="3076" x="736600" y="1787525"/>
          <p14:tracePt t="3080" x="731838" y="1787525"/>
          <p14:tracePt t="3082" x="731838" y="1781175"/>
          <p14:tracePt t="3083" x="725488" y="1781175"/>
          <p14:tracePt t="3088" x="720725" y="1781175"/>
          <p14:tracePt t="3096" x="714375" y="1781175"/>
          <p14:tracePt t="3100" x="709613" y="1781175"/>
          <p14:tracePt t="3106" x="703263" y="1781175"/>
          <p14:tracePt t="3110" x="696913" y="1781175"/>
          <p14:tracePt t="3114" x="692150" y="1781175"/>
          <p14:tracePt t="3116" x="685800" y="1781175"/>
          <p14:tracePt t="3118" x="681038" y="1781175"/>
          <p14:tracePt t="3120" x="674688" y="1781175"/>
          <p14:tracePt t="3122" x="669925" y="1781175"/>
          <p14:tracePt t="3129" x="647700" y="1781175"/>
          <p14:tracePt t="3130" x="641350" y="1781175"/>
          <p14:tracePt t="3131" x="635000" y="1781175"/>
          <p14:tracePt t="3132" x="630238" y="1781175"/>
          <p14:tracePt t="3133" x="623888" y="1781175"/>
          <p14:tracePt t="3135" x="619125" y="1781175"/>
          <p14:tracePt t="3136" x="612775" y="1781175"/>
          <p14:tracePt t="3137" x="608013" y="1787525"/>
          <p14:tracePt t="3138" x="601663" y="1787525"/>
          <p14:tracePt t="3139" x="596900" y="1787525"/>
          <p14:tracePt t="3140" x="590550" y="1793875"/>
          <p14:tracePt t="3141" x="585788" y="1793875"/>
          <p14:tracePt t="3142" x="579438" y="1793875"/>
          <p14:tracePt t="3143" x="573088" y="1793875"/>
          <p14:tracePt t="3144" x="568325" y="1798638"/>
          <p14:tracePt t="3145" x="561975" y="1798638"/>
          <p14:tracePt t="3146" x="557213" y="1798638"/>
          <p14:tracePt t="3147" x="550863" y="1798638"/>
          <p14:tracePt t="3148" x="546100" y="1804988"/>
          <p14:tracePt t="3149" x="539750" y="1804988"/>
          <p14:tracePt t="3150" x="534988" y="1804988"/>
          <p14:tracePt t="3151" x="528638" y="1804988"/>
          <p14:tracePt t="3152" x="517525" y="1809750"/>
          <p14:tracePt t="3153" x="512763" y="1809750"/>
          <p14:tracePt t="3154" x="506413" y="1809750"/>
          <p14:tracePt t="3155" x="500063" y="1809750"/>
          <p14:tracePt t="3156" x="495300" y="1809750"/>
          <p14:tracePt t="3157" x="488950" y="1816100"/>
          <p14:tracePt t="3158" x="484188" y="1816100"/>
          <p14:tracePt t="3159" x="477838" y="1816100"/>
          <p14:tracePt t="3160" x="473075" y="1816100"/>
          <p14:tracePt t="3161" x="466725" y="1820863"/>
          <p14:tracePt t="3162" x="461963" y="1820863"/>
          <p14:tracePt t="3163" x="455613" y="1820863"/>
          <p14:tracePt t="3164" x="450850" y="1827213"/>
          <p14:tracePt t="3165" x="444500" y="1827213"/>
          <p14:tracePt t="3166" x="438150" y="1827213"/>
          <p14:tracePt t="3167" x="433388" y="1831975"/>
          <p14:tracePt t="3169" x="422275" y="1831975"/>
          <p14:tracePt t="3171" x="415925" y="1838325"/>
          <p14:tracePt t="3172" x="411163" y="1838325"/>
          <p14:tracePt t="3173" x="404813" y="1838325"/>
          <p14:tracePt t="3174" x="400050" y="1838325"/>
          <p14:tracePt t="3175" x="393700" y="1843088"/>
          <p14:tracePt t="3176" x="388938" y="1843088"/>
          <p14:tracePt t="3177" x="382588" y="1843088"/>
          <p14:tracePt t="3179" x="376238" y="1843088"/>
          <p14:tracePt t="3180" x="371475" y="1849438"/>
          <p14:tracePt t="3181" x="365125" y="1849438"/>
          <p14:tracePt t="3183" x="360363" y="1849438"/>
          <p14:tracePt t="3184" x="354013" y="1849438"/>
          <p14:tracePt t="3185" x="349250" y="1855788"/>
          <p14:tracePt t="3186" x="342900" y="1855788"/>
          <p14:tracePt t="3187" x="338138" y="1855788"/>
          <p14:tracePt t="3189" x="331788" y="1855788"/>
          <p14:tracePt t="3190" x="327025" y="1860550"/>
          <p14:tracePt t="3192" x="320675" y="1860550"/>
          <p14:tracePt t="3193" x="314325" y="1866900"/>
          <p14:tracePt t="3194" x="309563" y="1866900"/>
          <p14:tracePt t="3196" x="303213" y="1866900"/>
          <p14:tracePt t="3197" x="298450" y="1871663"/>
          <p14:tracePt t="3199" x="292100" y="1871663"/>
          <p14:tracePt t="3201" x="287338" y="1871663"/>
          <p14:tracePt t="3202" x="287338" y="1878013"/>
          <p14:tracePt t="3203" x="280988" y="1878013"/>
          <p14:tracePt t="3204" x="276225" y="1878013"/>
          <p14:tracePt t="3205" x="269875" y="1878013"/>
          <p14:tracePt t="3207" x="265113" y="1882775"/>
          <p14:tracePt t="3209" x="258763" y="1882775"/>
          <p14:tracePt t="3211" x="252413" y="1889125"/>
          <p14:tracePt t="3213" x="247650" y="1889125"/>
          <p14:tracePt t="3215" x="241300" y="1893888"/>
          <p14:tracePt t="3217" x="236538" y="1893888"/>
          <p14:tracePt t="3218" x="230188" y="1900238"/>
          <p14:tracePt t="3220" x="225425" y="1900238"/>
          <p14:tracePt t="3222" x="219075" y="1905000"/>
          <p14:tracePt t="3224" x="214313" y="1905000"/>
          <p14:tracePt t="3226" x="207963" y="1911350"/>
          <p14:tracePt t="3227" x="203200" y="1911350"/>
          <p14:tracePt t="3229" x="196850" y="1911350"/>
          <p14:tracePt t="3231" x="190500" y="1916113"/>
          <p14:tracePt t="3234" x="185738" y="1916113"/>
          <p14:tracePt t="3236" x="179388" y="1922463"/>
          <p14:tracePt t="3238" x="174625" y="1922463"/>
          <p14:tracePt t="3240" x="168275" y="1922463"/>
          <p14:tracePt t="3242" x="163513" y="1928813"/>
          <p14:tracePt t="3245" x="157163" y="1933575"/>
          <p14:tracePt t="3249" x="152400" y="1933575"/>
          <p14:tracePt t="3252" x="146050" y="1933575"/>
          <p14:tracePt t="3254" x="146050" y="1939925"/>
          <p14:tracePt t="3255" x="141288" y="1939925"/>
          <p14:tracePt t="3262" x="134938" y="1939925"/>
          <p14:tracePt t="3270" x="130175" y="1939925"/>
          <p14:tracePt t="3342" x="130175" y="1944688"/>
          <p14:tracePt t="3355" x="130175" y="1951038"/>
          <p14:tracePt t="3358" x="130175" y="1955800"/>
          <p14:tracePt t="3360" x="130175" y="1962150"/>
          <p14:tracePt t="3362" x="134938" y="1966913"/>
          <p14:tracePt t="3364" x="134938" y="1973263"/>
          <p14:tracePt t="3365" x="134938" y="1978025"/>
          <p14:tracePt t="3368" x="134938" y="1984375"/>
          <p14:tracePt t="3369" x="134938" y="1990725"/>
          <p14:tracePt t="3370" x="141288" y="1990725"/>
          <p14:tracePt t="3371" x="141288" y="1995488"/>
          <p14:tracePt t="3373" x="141288" y="2001838"/>
          <p14:tracePt t="3374" x="141288" y="2006600"/>
          <p14:tracePt t="3377" x="141288" y="2012950"/>
          <p14:tracePt t="3378" x="146050" y="2012950"/>
          <p14:tracePt t="3379" x="146050" y="2017713"/>
          <p14:tracePt t="3380" x="146050" y="2024063"/>
          <p14:tracePt t="3382" x="146050" y="2028825"/>
          <p14:tracePt t="3384" x="146050" y="2035175"/>
          <p14:tracePt t="3386" x="146050" y="2039938"/>
          <p14:tracePt t="3387" x="152400" y="2046288"/>
          <p14:tracePt t="3389" x="152400" y="2051050"/>
          <p14:tracePt t="3390" x="152400" y="2057400"/>
          <p14:tracePt t="3391" x="157163" y="2057400"/>
          <p14:tracePt t="3392" x="157163" y="2063750"/>
          <p14:tracePt t="3393" x="157163" y="2068513"/>
          <p14:tracePt t="3395" x="157163" y="2074863"/>
          <p14:tracePt t="3396" x="163513" y="2079625"/>
          <p14:tracePt t="3397" x="163513" y="2085975"/>
          <p14:tracePt t="3399" x="168275" y="2090738"/>
          <p14:tracePt t="3400" x="168275" y="2097088"/>
          <p14:tracePt t="3401" x="168275" y="2101850"/>
          <p14:tracePt t="3402" x="174625" y="2101850"/>
          <p14:tracePt t="3403" x="174625" y="2108200"/>
          <p14:tracePt t="3404" x="174625" y="2112963"/>
          <p14:tracePt t="3405" x="174625" y="2119313"/>
          <p14:tracePt t="3406" x="179388" y="2124075"/>
          <p14:tracePt t="3407" x="179388" y="2130425"/>
          <p14:tracePt t="3409" x="179388" y="2136775"/>
          <p14:tracePt t="3410" x="179388" y="2141538"/>
          <p14:tracePt t="3411" x="185738" y="2147888"/>
          <p14:tracePt t="3412" x="185738" y="2152650"/>
          <p14:tracePt t="3414" x="185738" y="2159000"/>
          <p14:tracePt t="3414" x="190500" y="2163763"/>
          <p14:tracePt t="3416" x="190500" y="2170113"/>
          <p14:tracePt t="3417" x="196850" y="2174875"/>
          <p14:tracePt t="3418" x="196850" y="2181225"/>
          <p14:tracePt t="3419" x="196850" y="2185988"/>
          <p14:tracePt t="3420" x="203200" y="2192338"/>
          <p14:tracePt t="3421" x="203200" y="2198688"/>
          <p14:tracePt t="3422" x="207963" y="2198688"/>
          <p14:tracePt t="3423" x="207963" y="2203450"/>
          <p14:tracePt t="3424" x="207963" y="2209800"/>
          <p14:tracePt t="3425" x="214313" y="2214563"/>
          <p14:tracePt t="3427" x="219075" y="2220913"/>
          <p14:tracePt t="3428" x="219075" y="2225675"/>
          <p14:tracePt t="3429" x="219075" y="2232025"/>
          <p14:tracePt t="3430" x="225425" y="2232025"/>
          <p14:tracePt t="3431" x="225425" y="2236788"/>
          <p14:tracePt t="3432" x="230188" y="2243138"/>
          <p14:tracePt t="3434" x="230188" y="2247900"/>
          <p14:tracePt t="3435" x="236538" y="2254250"/>
          <p14:tracePt t="3436" x="236538" y="2259013"/>
          <p14:tracePt t="3437" x="241300" y="2259013"/>
          <p14:tracePt t="3438" x="247650" y="2265363"/>
          <p14:tracePt t="3440" x="252413" y="2271713"/>
          <p14:tracePt t="3442" x="252413" y="2276475"/>
          <p14:tracePt t="3443" x="258763" y="2276475"/>
          <p14:tracePt t="3444" x="258763" y="2282825"/>
          <p14:tracePt t="3445" x="265113" y="2282825"/>
          <p14:tracePt t="3446" x="265113" y="2287588"/>
          <p14:tracePt t="3448" x="269875" y="2293938"/>
          <p14:tracePt t="3450" x="276225" y="2298700"/>
          <p14:tracePt t="3451" x="280988" y="2298700"/>
          <p14:tracePt t="3452" x="280988" y="2305050"/>
          <p14:tracePt t="3453" x="287338" y="2305050"/>
          <p14:tracePt t="3455" x="292100" y="2305050"/>
          <p14:tracePt t="3456" x="292100" y="2309813"/>
          <p14:tracePt t="3458" x="298450" y="2316163"/>
          <p14:tracePt t="3461" x="303213" y="2320925"/>
          <p14:tracePt t="3463" x="309563" y="2320925"/>
          <p14:tracePt t="3464" x="314325" y="2320925"/>
          <p14:tracePt t="3465" x="314325" y="2327275"/>
          <p14:tracePt t="3466" x="320675" y="2327275"/>
          <p14:tracePt t="3468" x="327025" y="2333625"/>
          <p14:tracePt t="3471" x="331788" y="2333625"/>
          <p14:tracePt t="3473" x="331788" y="2338388"/>
          <p14:tracePt t="3474" x="338138" y="2338388"/>
          <p14:tracePt t="3477" x="342900" y="2338388"/>
          <p14:tracePt t="3482" x="349250" y="2338388"/>
          <p14:tracePt t="3483" x="349250" y="2344738"/>
          <p14:tracePt t="3485" x="354013" y="2344738"/>
          <p14:tracePt t="3489" x="360363" y="2344738"/>
          <p14:tracePt t="3494" x="365125" y="2344738"/>
          <p14:tracePt t="3497" x="365125" y="2349500"/>
          <p14:tracePt t="3498" x="371475" y="2349500"/>
          <p14:tracePt t="3505" x="376238" y="2349500"/>
          <p14:tracePt t="3513" x="382588" y="2349500"/>
          <p14:tracePt t="3515" x="382588" y="2355850"/>
          <p14:tracePt t="3517" x="388938" y="2355850"/>
          <p14:tracePt t="3521" x="393700" y="2355850"/>
          <p14:tracePt t="3526" x="400050" y="2355850"/>
          <p14:tracePt t="3530" x="404813" y="2355850"/>
          <p14:tracePt t="3533" x="404813" y="2360613"/>
          <p14:tracePt t="3534" x="411163" y="2360613"/>
          <p14:tracePt t="3536" x="415925" y="2360613"/>
          <p14:tracePt t="3539" x="422275" y="2360613"/>
          <p14:tracePt t="3540" x="427038" y="2360613"/>
          <p14:tracePt t="3542" x="433388" y="2360613"/>
          <p14:tracePt t="3544" x="438150" y="2360613"/>
          <p14:tracePt t="3547" x="444500" y="2360613"/>
          <p14:tracePt t="3549" x="450850" y="2360613"/>
          <p14:tracePt t="3551" x="455613" y="2360613"/>
          <p14:tracePt t="3552" x="461963" y="2360613"/>
          <p14:tracePt t="3554" x="466725" y="2360613"/>
          <p14:tracePt t="3556" x="473075" y="2360613"/>
          <p14:tracePt t="3558" x="477838" y="2360613"/>
          <p14:tracePt t="3559" x="484188" y="2360613"/>
          <p14:tracePt t="3561" x="488950" y="2360613"/>
          <p14:tracePt t="3563" x="495300" y="2360613"/>
          <p14:tracePt t="3565" x="500063" y="2360613"/>
          <p14:tracePt t="3566" x="506413" y="2360613"/>
          <p14:tracePt t="3568" x="512763" y="2360613"/>
          <p14:tracePt t="3570" x="517525" y="2360613"/>
          <p14:tracePt t="3572" x="523875" y="2360613"/>
          <p14:tracePt t="3574" x="528638" y="2360613"/>
          <p14:tracePt t="3576" x="534988" y="2360613"/>
          <p14:tracePt t="3578" x="539750" y="2360613"/>
          <p14:tracePt t="3580" x="546100" y="2360613"/>
          <p14:tracePt t="3582" x="550863" y="2360613"/>
          <p14:tracePt t="3584" x="557213" y="2360613"/>
          <p14:tracePt t="3586" x="561975" y="2360613"/>
          <p14:tracePt t="3587" x="568325" y="2355850"/>
          <p14:tracePt t="3590" x="573088" y="2355850"/>
          <p14:tracePt t="3592" x="579438" y="2355850"/>
          <p14:tracePt t="3594" x="585788" y="2355850"/>
          <p14:tracePt t="3596" x="585788" y="2349500"/>
          <p14:tracePt t="3597" x="590550" y="2349500"/>
          <p14:tracePt t="3599" x="596900" y="2349500"/>
          <p14:tracePt t="3602" x="601663" y="2349500"/>
          <p14:tracePt t="3603" x="601663" y="2344738"/>
          <p14:tracePt t="3605" x="608013" y="2344738"/>
          <p14:tracePt t="3608" x="608013" y="2338388"/>
          <p14:tracePt t="3609" x="612775" y="2338388"/>
          <p14:tracePt t="3613" x="619125" y="2338388"/>
          <p14:tracePt t="3619" x="623888" y="2338388"/>
          <p14:tracePt t="3624" x="623888" y="2333625"/>
          <p14:tracePt t="3626" x="630238" y="2333625"/>
          <p14:tracePt t="3630" x="630238" y="2327275"/>
          <p14:tracePt t="3637" x="635000" y="2327275"/>
          <p14:tracePt t="3638" x="635000" y="2320925"/>
          <p14:tracePt t="3644" x="641350" y="2320925"/>
          <p14:tracePt t="3650" x="647700" y="2316163"/>
          <p14:tracePt t="3657" x="652463" y="2316163"/>
          <p14:tracePt t="3659" x="652463" y="2309813"/>
          <p14:tracePt t="3665" x="658813" y="2309813"/>
          <p14:tracePt t="3671" x="658813" y="2305050"/>
          <p14:tracePt t="3680" x="663575" y="2305050"/>
          <p14:tracePt t="3683" x="663575" y="2298700"/>
          <p14:tracePt t="3688" x="663575" y="2293938"/>
          <p14:tracePt t="3693" x="663575" y="2287588"/>
          <p14:tracePt t="3695" x="669925" y="2287588"/>
          <p14:tracePt t="3698" x="669925" y="2282825"/>
          <p14:tracePt t="3702" x="669925" y="2276475"/>
          <p14:tracePt t="3704" x="674688" y="2276475"/>
          <p14:tracePt t="3706" x="674688" y="2271713"/>
          <p14:tracePt t="3709" x="681038" y="2271713"/>
          <p14:tracePt t="3710" x="681038" y="2265363"/>
          <p14:tracePt t="3713" x="681038" y="2259013"/>
          <p14:tracePt t="3715" x="681038" y="2254250"/>
          <p14:tracePt t="3716" x="685800" y="2254250"/>
          <p14:tracePt t="3718" x="685800" y="2247900"/>
          <p14:tracePt t="3721" x="685800" y="2243138"/>
          <p14:tracePt t="3724" x="685800" y="2236788"/>
          <p14:tracePt t="3725" x="692150" y="2236788"/>
          <p14:tracePt t="3726" x="692150" y="2232025"/>
          <p14:tracePt t="3729" x="692150" y="2225675"/>
          <p14:tracePt t="3730" x="692150" y="2220913"/>
          <p14:tracePt t="3732" x="692150" y="2214563"/>
          <p14:tracePt t="3735" x="692150" y="2209800"/>
          <p14:tracePt t="3737" x="692150" y="2203450"/>
          <p14:tracePt t="3739" x="692150" y="2198688"/>
          <p14:tracePt t="3741" x="692150" y="2192338"/>
          <p14:tracePt t="3742" x="696913" y="2192338"/>
          <p14:tracePt t="3743" x="696913" y="2185988"/>
          <p14:tracePt t="3744" x="696913" y="2181225"/>
          <p14:tracePt t="3747" x="696913" y="2174875"/>
          <p14:tracePt t="3749" x="696913" y="2170113"/>
          <p14:tracePt t="3751" x="696913" y="2163763"/>
          <p14:tracePt t="3752" x="696913" y="2159000"/>
          <p14:tracePt t="3754" x="696913" y="2152650"/>
          <p14:tracePt t="3755" x="696913" y="2147888"/>
          <p14:tracePt t="3757" x="696913" y="2141538"/>
          <p14:tracePt t="3759" x="696913" y="2136775"/>
          <p14:tracePt t="3760" x="692150" y="2136775"/>
          <p14:tracePt t="3761" x="692150" y="2130425"/>
          <p14:tracePt t="3762" x="692150" y="2124075"/>
          <p14:tracePt t="3764" x="685800" y="2119313"/>
          <p14:tracePt t="3765" x="685800" y="2112963"/>
          <p14:tracePt t="3767" x="685800" y="2108200"/>
          <p14:tracePt t="3768" x="681038" y="2108200"/>
          <p14:tracePt t="3769" x="681038" y="2101850"/>
          <p14:tracePt t="3771" x="674688" y="2097088"/>
          <p14:tracePt t="3773" x="674688" y="2090738"/>
          <p14:tracePt t="3775" x="669925" y="2085975"/>
          <p14:tracePt t="3777" x="669925" y="2079625"/>
          <p14:tracePt t="3778" x="669925" y="2074863"/>
          <p14:tracePt t="3779" x="663575" y="2074863"/>
          <p14:tracePt t="3780" x="663575" y="2068513"/>
          <p14:tracePt t="3782" x="658813" y="2063750"/>
          <p14:tracePt t="3783" x="658813" y="2057400"/>
          <p14:tracePt t="3785" x="652463" y="2051050"/>
          <p14:tracePt t="3786" x="652463" y="2046288"/>
          <p14:tracePt t="3788" x="647700" y="2039938"/>
          <p14:tracePt t="3789" x="647700" y="2035175"/>
          <p14:tracePt t="3791" x="641350" y="2035175"/>
          <p14:tracePt t="3792" x="635000" y="2028825"/>
          <p14:tracePt t="3793" x="635000" y="2024063"/>
          <p14:tracePt t="3795" x="630238" y="2017713"/>
          <p14:tracePt t="3797" x="623888" y="2012950"/>
          <p14:tracePt t="3799" x="623888" y="2006600"/>
          <p14:tracePt t="3800" x="619125" y="2001838"/>
          <p14:tracePt t="3802" x="612775" y="1995488"/>
          <p14:tracePt t="3805" x="608013" y="1990725"/>
          <p14:tracePt t="3807" x="608013" y="1984375"/>
          <p14:tracePt t="3808" x="601663" y="1984375"/>
          <p14:tracePt t="3810" x="601663" y="1978025"/>
          <p14:tracePt t="3813" x="596900" y="1973263"/>
          <p14:tracePt t="3816" x="596900" y="1966913"/>
          <p14:tracePt t="3818" x="590550" y="1966913"/>
          <p14:tracePt t="3821" x="590550" y="1962150"/>
          <p14:tracePt t="3823" x="585788" y="1962150"/>
          <p14:tracePt t="3828" x="585788" y="1955800"/>
          <p14:tracePt t="3831" x="579438" y="1955800"/>
          <p14:tracePt t="3840" x="579438" y="1951038"/>
          <p14:tracePt t="3990" x="579438" y="1944688"/>
          <p14:tracePt t="3999" x="579438" y="1939925"/>
          <p14:tracePt t="4003" x="579438" y="1933575"/>
          <p14:tracePt t="4007" x="573088" y="1933575"/>
          <p14:tracePt t="4009" x="573088" y="1928813"/>
          <p14:tracePt t="4014" x="573088" y="1922463"/>
          <p14:tracePt t="4024" x="573088" y="1916113"/>
          <p14:tracePt t="4038" x="573088" y="1911350"/>
          <p14:tracePt t="4044" x="568325" y="1911350"/>
          <p14:tracePt t="4109" x="568325" y="1905000"/>
          <p14:tracePt t="4116" x="568325" y="1900238"/>
          <p14:tracePt t="4118" x="568325" y="1893888"/>
          <p14:tracePt t="4122" x="568325" y="1889125"/>
          <p14:tracePt t="4128" x="568325" y="1882775"/>
          <p14:tracePt t="4137" x="568325" y="1878013"/>
          <p14:tracePt t="4146" x="568325" y="1871663"/>
          <p14:tracePt t="4153" x="568325" y="1866900"/>
          <p14:tracePt t="4159" x="568325" y="1860550"/>
          <p14:tracePt t="4187" x="573088" y="1860550"/>
          <p14:tracePt t="4244" x="573088" y="1855788"/>
          <p14:tracePt t="4256" x="573088" y="1849438"/>
          <p14:tracePt t="4259" x="579438" y="1849438"/>
          <p14:tracePt t="4261" x="579438" y="1843088"/>
          <p14:tracePt t="4264" x="579438" y="1838325"/>
          <p14:tracePt t="4267" x="585788" y="1838325"/>
          <p14:tracePt t="4268" x="585788" y="1831975"/>
          <p14:tracePt t="4272" x="585788" y="1827213"/>
          <p14:tracePt t="4275" x="590550" y="1827213"/>
          <p14:tracePt t="4276" x="590550" y="1820863"/>
          <p14:tracePt t="4282" x="596900" y="1816100"/>
          <p14:tracePt t="4288" x="596900" y="1809750"/>
          <p14:tracePt t="4295" x="601663" y="1809750"/>
          <p14:tracePt t="4299" x="601663" y="1804988"/>
          <p14:tracePt t="4309" x="608013" y="1804988"/>
          <p14:tracePt t="4312" x="608013" y="1798638"/>
          <p14:tracePt t="4321" x="612775" y="1798638"/>
          <p14:tracePt t="4326" x="612775" y="1793875"/>
          <p14:tracePt t="4329" x="619125" y="1793875"/>
          <p14:tracePt t="4337" x="623888" y="1793875"/>
          <p14:tracePt t="4342" x="630238" y="1793875"/>
          <p14:tracePt t="4348" x="635000" y="1793875"/>
          <p14:tracePt t="4349" x="635000" y="1787525"/>
          <p14:tracePt t="4352" x="641350" y="1787525"/>
          <p14:tracePt t="4355" x="647700" y="1787525"/>
          <p14:tracePt t="4359" x="652463" y="1787525"/>
          <p14:tracePt t="4363" x="658813" y="1787525"/>
          <p14:tracePt t="4368" x="663575" y="1787525"/>
          <p14:tracePt t="4372" x="669925" y="1787525"/>
          <p14:tracePt t="4375" x="674688" y="1787525"/>
          <p14:tracePt t="4376" x="674688" y="1781175"/>
          <p14:tracePt t="4377" x="681038" y="1781175"/>
          <p14:tracePt t="4380" x="685800" y="1781175"/>
          <p14:tracePt t="4383" x="692150" y="1781175"/>
          <p14:tracePt t="4387" x="696913" y="1781175"/>
          <p14:tracePt t="4391" x="703263" y="1781175"/>
          <p14:tracePt t="4394" x="709613" y="1781175"/>
          <p14:tracePt t="4396" x="714375" y="1781175"/>
          <p14:tracePt t="4399" x="720725" y="1781175"/>
          <p14:tracePt t="4402" x="725488" y="1781175"/>
          <p14:tracePt t="4406" x="731838" y="1781175"/>
          <p14:tracePt t="4409" x="736600" y="1781175"/>
          <p14:tracePt t="4413" x="742950" y="1781175"/>
          <p14:tracePt t="4416" x="747713" y="1781175"/>
          <p14:tracePt t="4418" x="754063" y="1781175"/>
          <p14:tracePt t="4422" x="758825" y="1781175"/>
          <p14:tracePt t="4427" x="765175" y="1781175"/>
          <p14:tracePt t="4431" x="771525" y="1781175"/>
          <p14:tracePt t="4437" x="776288" y="1781175"/>
          <p14:tracePt t="4443" x="782638" y="1781175"/>
          <p14:tracePt t="4451" x="787400" y="1781175"/>
          <p14:tracePt t="4460" x="793750" y="1781175"/>
          <p14:tracePt t="4469" x="798513" y="1781175"/>
          <p14:tracePt t="4475" x="804863" y="1781175"/>
          <p14:tracePt t="4479" x="804863" y="1787525"/>
          <p14:tracePt t="4480" x="809625" y="1787525"/>
          <p14:tracePt t="4485" x="815975" y="1787525"/>
          <p14:tracePt t="4486" x="815975" y="1793875"/>
          <p14:tracePt t="4489" x="820738" y="1793875"/>
          <p14:tracePt t="4494" x="827088" y="1793875"/>
          <p14:tracePt t="4498" x="833438" y="1793875"/>
          <p14:tracePt t="4499" x="833438" y="1798638"/>
          <p14:tracePt t="4502" x="838200" y="1798638"/>
          <p14:tracePt t="4506" x="844550" y="1798638"/>
          <p14:tracePt t="4511" x="849313" y="1798638"/>
          <p14:tracePt t="4512" x="849313" y="1804988"/>
          <p14:tracePt t="4517" x="855663" y="1804988"/>
          <p14:tracePt t="4520" x="860425" y="1804988"/>
          <p14:tracePt t="4524" x="866775" y="1804988"/>
          <p14:tracePt t="4526" x="871538" y="1804988"/>
          <p14:tracePt t="4530" x="877888" y="1804988"/>
          <p14:tracePt t="4534" x="882650" y="1804988"/>
          <p14:tracePt t="4540" x="889000" y="1804988"/>
          <p14:tracePt t="4542" x="895350" y="1804988"/>
          <p14:tracePt t="4545" x="900113" y="1804988"/>
          <p14:tracePt t="4548" x="906463" y="1804988"/>
          <p14:tracePt t="4550" x="911225" y="1804988"/>
          <p14:tracePt t="4555" x="917575" y="1804988"/>
          <p14:tracePt t="4559" x="917575" y="1809750"/>
          <p14:tracePt t="4562" x="922338" y="1809750"/>
          <p14:tracePt t="4571" x="928688" y="1809750"/>
          <p14:tracePt t="4575" x="933450" y="1809750"/>
          <p14:tracePt t="4579" x="939800" y="1809750"/>
          <p14:tracePt t="4583" x="944563" y="1809750"/>
          <p14:tracePt t="4587" x="950913" y="1809750"/>
          <p14:tracePt t="4590" x="955675" y="1809750"/>
          <p14:tracePt t="4593" x="962025" y="1809750"/>
          <p14:tracePt t="4594" x="968375" y="1809750"/>
          <p14:tracePt t="4597" x="973138" y="1809750"/>
          <p14:tracePt t="4599" x="979488" y="1809750"/>
          <p14:tracePt t="4601" x="984250" y="1809750"/>
          <p14:tracePt t="4603" x="990600" y="1809750"/>
          <p14:tracePt t="4605" x="995363" y="1809750"/>
          <p14:tracePt t="4607" x="1001713" y="1809750"/>
          <p14:tracePt t="4608" x="1006475" y="1809750"/>
          <p14:tracePt t="4610" x="1012825" y="1809750"/>
          <p14:tracePt t="4612" x="1017588" y="1809750"/>
          <p14:tracePt t="4614" x="1023938" y="1809750"/>
          <p14:tracePt t="4617" x="1030288" y="1809750"/>
          <p14:tracePt t="4619" x="1035050" y="1809750"/>
          <p14:tracePt t="4620" x="1041400" y="1809750"/>
          <p14:tracePt t="4623" x="1046163" y="1809750"/>
          <p14:tracePt t="4627" x="1052513" y="1809750"/>
          <p14:tracePt t="4632" x="1057275" y="1809750"/>
          <p14:tracePt t="4634" x="1057275" y="1804988"/>
          <p14:tracePt t="4637" x="1063625" y="1804988"/>
          <p14:tracePt t="4642" x="1068388" y="1804988"/>
          <p14:tracePt t="4646" x="1074738" y="1804988"/>
          <p14:tracePt t="4660" x="1079500" y="1804988"/>
          <p14:tracePt t="4715" x="1085850" y="1804988"/>
          <p14:tracePt t="4724" x="1092200" y="1804988"/>
          <p14:tracePt t="4739" x="1096963" y="1804988"/>
          <p14:tracePt t="4815" x="1103313" y="1804988"/>
          <p14:tracePt t="4822" x="1108075" y="1804988"/>
          <p14:tracePt t="4830" x="1114425" y="1804988"/>
          <p14:tracePt t="4846" x="1119188" y="1798638"/>
          <p14:tracePt t="4910" x="1119188" y="1793875"/>
          <p14:tracePt t="4916" x="1119188" y="1787525"/>
          <p14:tracePt t="4921" x="1119188" y="1781175"/>
          <p14:tracePt t="4925" x="1119188" y="1776413"/>
          <p14:tracePt t="4929" x="1119188" y="1770063"/>
          <p14:tracePt t="4934" x="1119188" y="1765300"/>
          <p14:tracePt t="4938" x="1119188" y="1758950"/>
          <p14:tracePt t="4943" x="1119188" y="1754188"/>
          <p14:tracePt t="4947" x="1119188" y="1747838"/>
          <p14:tracePt t="4952" x="1119188" y="1743075"/>
          <p14:tracePt t="4954" x="1114425" y="1743075"/>
          <p14:tracePt t="4957" x="1114425" y="1736725"/>
          <p14:tracePt t="4958" x="1108075" y="1736725"/>
          <p14:tracePt t="4961" x="1108075" y="1731963"/>
          <p14:tracePt t="4963" x="1103313" y="1731963"/>
          <p14:tracePt t="4965" x="1103313" y="1725613"/>
          <p14:tracePt t="4970" x="1096963" y="1725613"/>
          <p14:tracePt t="4971" x="1096963" y="1720850"/>
          <p14:tracePt t="4975" x="1092200" y="1720850"/>
          <p14:tracePt t="4976" x="1092200" y="1714500"/>
          <p14:tracePt t="4979" x="1085850" y="1714500"/>
          <p14:tracePt t="4982" x="1079500" y="1714500"/>
          <p14:tracePt t="4983" x="1079500" y="1708150"/>
          <p14:tracePt t="4984" x="1074738" y="1708150"/>
          <p14:tracePt t="4986" x="1068388" y="1708150"/>
          <p14:tracePt t="4988" x="1063625" y="1708150"/>
          <p14:tracePt t="4989" x="1063625" y="1703388"/>
          <p14:tracePt t="4990" x="1057275" y="1703388"/>
          <p14:tracePt t="4992" x="1052513" y="1703388"/>
          <p14:tracePt t="4993" x="1052513" y="1697038"/>
          <p14:tracePt t="4994" x="1046163" y="1697038"/>
          <p14:tracePt t="4995" x="1041400" y="1697038"/>
          <p14:tracePt t="4997" x="1035050" y="1692275"/>
          <p14:tracePt t="4998" x="1030288" y="1692275"/>
          <p14:tracePt t="5000" x="1023938" y="1692275"/>
          <p14:tracePt t="5001" x="1017588" y="1685925"/>
          <p14:tracePt t="5002" x="1012825" y="1681163"/>
          <p14:tracePt t="5003" x="1006475" y="1681163"/>
          <p14:tracePt t="5004" x="1001713" y="1681163"/>
          <p14:tracePt t="5005" x="995363" y="1681163"/>
          <p14:tracePt t="5006" x="990600" y="1674813"/>
          <p14:tracePt t="5007" x="984250" y="1674813"/>
          <p14:tracePt t="5009" x="979488" y="1670050"/>
          <p14:tracePt t="5010" x="973138" y="1670050"/>
          <p14:tracePt t="5012" x="968375" y="1670050"/>
          <p14:tracePt t="5013" x="962025" y="1663700"/>
          <p14:tracePt t="5014" x="955675" y="1663700"/>
          <p14:tracePt t="5016" x="950913" y="1663700"/>
          <p14:tracePt t="5017" x="944563" y="1658938"/>
          <p14:tracePt t="5019" x="939800" y="1658938"/>
          <p14:tracePt t="5021" x="933450" y="1658938"/>
          <p14:tracePt t="5022" x="928688" y="1658938"/>
          <p14:tracePt t="5023" x="928688" y="1652588"/>
          <p14:tracePt t="5025" x="922338" y="1652588"/>
          <p14:tracePt t="5086" x="933450" y="1652588"/>
          <p14:tracePt t="5088" x="939800" y="1652588"/>
          <p14:tracePt t="5089" x="944563" y="1652588"/>
          <p14:tracePt t="5091" x="950913" y="1652588"/>
          <p14:tracePt t="5092" x="955675" y="1652588"/>
          <p14:tracePt t="5093" x="962025" y="1652588"/>
          <p14:tracePt t="5094" x="968375" y="1652588"/>
          <p14:tracePt t="5095" x="973138" y="1652588"/>
          <p14:tracePt t="5096" x="979488" y="1652588"/>
          <p14:tracePt t="5097" x="984250" y="1652588"/>
          <p14:tracePt t="5098" x="990600" y="1652588"/>
          <p14:tracePt t="5099" x="995363" y="1652588"/>
          <p14:tracePt t="5100" x="1006475" y="1652588"/>
          <p14:tracePt t="5101" x="1012825" y="1652588"/>
          <p14:tracePt t="5102" x="1017588" y="1652588"/>
          <p14:tracePt t="5103" x="1023938" y="1652588"/>
          <p14:tracePt t="5104" x="1030288" y="1652588"/>
          <p14:tracePt t="5105" x="1041400" y="1652588"/>
          <p14:tracePt t="5106" x="1046163" y="1652588"/>
          <p14:tracePt t="5107" x="1057275" y="1658938"/>
          <p14:tracePt t="5108" x="1063625" y="1658938"/>
          <p14:tracePt t="5109" x="1068388" y="1658938"/>
          <p14:tracePt t="5110" x="1079500" y="1658938"/>
          <p14:tracePt t="5111" x="1085850" y="1658938"/>
          <p14:tracePt t="5112" x="1096963" y="1658938"/>
          <p14:tracePt t="5113" x="1103313" y="1658938"/>
          <p14:tracePt t="5114" x="1114425" y="1658938"/>
          <p14:tracePt t="5115" x="1119188" y="1658938"/>
          <p14:tracePt t="5116" x="1125538" y="1663700"/>
          <p14:tracePt t="5117" x="1136650" y="1663700"/>
          <p14:tracePt t="5118" x="1147763" y="1663700"/>
          <p14:tracePt t="5119" x="1154113" y="1663700"/>
          <p14:tracePt t="5120" x="1165225" y="1663700"/>
          <p14:tracePt t="5121" x="1169988" y="1663700"/>
          <p14:tracePt t="5122" x="1176338" y="1663700"/>
          <p14:tracePt t="5123" x="1187450" y="1663700"/>
          <p14:tracePt t="5124" x="1192213" y="1670050"/>
          <p14:tracePt t="5125" x="1203325" y="1670050"/>
          <p14:tracePt t="5129" x="1238250" y="1670050"/>
          <p14:tracePt t="5130" x="1243013" y="1670050"/>
          <p14:tracePt t="5131" x="1249363" y="1670050"/>
          <p14:tracePt t="5132" x="1260475" y="1670050"/>
          <p14:tracePt t="5133" x="1265238" y="1670050"/>
          <p14:tracePt t="5134" x="1277938" y="1670050"/>
          <p14:tracePt t="5135" x="1282700" y="1670050"/>
          <p14:tracePt t="5136" x="1289050" y="1670050"/>
          <p14:tracePt t="5137" x="1300163" y="1670050"/>
          <p14:tracePt t="5138" x="1304925" y="1670050"/>
          <p14:tracePt t="5139" x="1316038" y="1670050"/>
          <p14:tracePt t="5140" x="1322388" y="1670050"/>
          <p14:tracePt t="5141" x="1327150" y="1670050"/>
          <p14:tracePt t="5142" x="1338263" y="1670050"/>
          <p14:tracePt t="5143" x="1344613" y="1670050"/>
          <p14:tracePt t="5144" x="1355725" y="1670050"/>
          <p14:tracePt t="5145" x="1362075" y="1670050"/>
          <p14:tracePt t="5146" x="1373188" y="1674813"/>
          <p14:tracePt t="5147" x="1377950" y="1674813"/>
          <p14:tracePt t="5148" x="1384300" y="1674813"/>
          <p14:tracePt t="5149" x="1395413" y="1674813"/>
          <p14:tracePt t="5150" x="1400175" y="1674813"/>
          <p14:tracePt t="5151" x="1412875" y="1674813"/>
          <p14:tracePt t="5152" x="1423988" y="1681163"/>
          <p14:tracePt t="5153" x="1428750" y="1681163"/>
          <p14:tracePt t="5154" x="1439863" y="1681163"/>
          <p14:tracePt t="5155" x="1446213" y="1681163"/>
          <p14:tracePt t="5156" x="1457325" y="1681163"/>
          <p14:tracePt t="5157" x="1468438" y="1681163"/>
          <p14:tracePt t="5158" x="1479550" y="1681163"/>
          <p14:tracePt t="5159" x="1485900" y="1685925"/>
          <p14:tracePt t="5160" x="1490663" y="1685925"/>
          <p14:tracePt t="5161" x="1501775" y="1685925"/>
          <p14:tracePt t="5162" x="1512888" y="1685925"/>
          <p14:tracePt t="5163" x="1519238" y="1685925"/>
          <p14:tracePt t="5164" x="1530350" y="1685925"/>
          <p14:tracePt t="5165" x="1541463" y="1685925"/>
          <p14:tracePt t="5166" x="1552575" y="1692275"/>
          <p14:tracePt t="5167" x="1563688" y="1692275"/>
          <p14:tracePt t="5168" x="1570038" y="1692275"/>
          <p14:tracePt t="5169" x="1585913" y="1692275"/>
          <p14:tracePt t="5170" x="1592263" y="1692275"/>
          <p14:tracePt t="5171" x="1603375" y="1697038"/>
          <p14:tracePt t="5172" x="1609725" y="1697038"/>
          <p14:tracePt t="5173" x="1620838" y="1697038"/>
          <p14:tracePt t="5174" x="1631950" y="1697038"/>
          <p14:tracePt t="5175" x="1643063" y="1703388"/>
          <p14:tracePt t="5176" x="1647825" y="1703388"/>
          <p14:tracePt t="5177" x="1660525" y="1703388"/>
          <p14:tracePt t="5178" x="1671638" y="1703388"/>
          <p14:tracePt t="5179" x="1682750" y="1703388"/>
          <p14:tracePt t="5180" x="1687513" y="1708150"/>
          <p14:tracePt t="5181" x="1698625" y="1708150"/>
          <p14:tracePt t="5182" x="1704975" y="1708150"/>
          <p14:tracePt t="5183" x="1716088" y="1714500"/>
          <p14:tracePt t="5184" x="1727200" y="1714500"/>
          <p14:tracePt t="5185" x="1733550" y="1714500"/>
          <p14:tracePt t="5186" x="1744663" y="1720850"/>
          <p14:tracePt t="5187" x="1749425" y="1720850"/>
          <p14:tracePt t="5188" x="1760538" y="1720850"/>
          <p14:tracePt t="5189" x="1771650" y="1720850"/>
          <p14:tracePt t="5190" x="1778000" y="1725613"/>
          <p14:tracePt t="5191" x="1789113" y="1725613"/>
          <p14:tracePt t="5192" x="1800225" y="1725613"/>
          <p14:tracePt t="5193" x="1806575" y="1731963"/>
          <p14:tracePt t="5194" x="1811338" y="1731963"/>
          <p14:tracePt t="5195" x="1822450" y="1731963"/>
          <p14:tracePt t="5196" x="1833563" y="1736725"/>
          <p14:tracePt t="5197" x="1844675" y="1736725"/>
          <p14:tracePt t="5198" x="1851025" y="1736725"/>
          <p14:tracePt t="5199" x="1862138" y="1743075"/>
          <p14:tracePt t="5200" x="1873250" y="1743075"/>
          <p14:tracePt t="5201" x="1884363" y="1747838"/>
          <p14:tracePt t="5202" x="1890713" y="1747838"/>
          <p14:tracePt t="5203" x="1901825" y="1754188"/>
          <p14:tracePt t="5204" x="1912938" y="1754188"/>
          <p14:tracePt t="5205" x="1919288" y="1754188"/>
          <p14:tracePt t="5206" x="1930400" y="1758950"/>
          <p14:tracePt t="5207" x="1941513" y="1758950"/>
          <p14:tracePt t="5208" x="1952625" y="1758950"/>
          <p14:tracePt t="5209" x="1957388" y="1765300"/>
          <p14:tracePt t="5210" x="1968500" y="1765300"/>
          <p14:tracePt t="5211" x="1981200" y="1770063"/>
          <p14:tracePt t="5212" x="1992313" y="1770063"/>
          <p14:tracePt t="5213" x="2003425" y="1770063"/>
          <p14:tracePt t="5214" x="2008188" y="1776413"/>
          <p14:tracePt t="5215" x="2025650" y="1776413"/>
          <p14:tracePt t="5216" x="2036763" y="1776413"/>
          <p14:tracePt t="5217" x="2047875" y="1781175"/>
          <p14:tracePt t="5218" x="2058988" y="1781175"/>
          <p14:tracePt t="5219" x="2070100" y="1787525"/>
          <p14:tracePt t="5220" x="2076450" y="1787525"/>
          <p14:tracePt t="5221" x="2092325" y="1793875"/>
          <p14:tracePt t="5222" x="2103438" y="1793875"/>
          <p14:tracePt t="5223" x="2116138" y="1793875"/>
          <p14:tracePt t="5224" x="2132013" y="1798638"/>
          <p14:tracePt t="5225" x="2143125" y="1798638"/>
          <p14:tracePt t="5226" x="2154238" y="1804988"/>
          <p14:tracePt t="5227" x="2171700" y="1804988"/>
          <p14:tracePt t="5228" x="2182813" y="1809750"/>
          <p14:tracePt t="5229" x="2200275" y="1809750"/>
          <p14:tracePt t="5230" x="2211388" y="1809750"/>
          <p14:tracePt t="5231" x="2222500" y="1809750"/>
          <p14:tracePt t="5232" x="2233613" y="1816100"/>
          <p14:tracePt t="5233" x="2251075" y="1816100"/>
          <p14:tracePt t="5234" x="2262188" y="1816100"/>
          <p14:tracePt t="5235" x="2278063" y="1820863"/>
          <p14:tracePt t="5236" x="2289175" y="1820863"/>
          <p14:tracePt t="5237" x="2301875" y="1827213"/>
          <p14:tracePt t="5238" x="2317750" y="1827213"/>
          <p14:tracePt t="5239" x="2328863" y="1827213"/>
          <p14:tracePt t="5240" x="2339975" y="1827213"/>
          <p14:tracePt t="5241" x="2357438" y="1831975"/>
          <p14:tracePt t="5242" x="2368550" y="1831975"/>
          <p14:tracePt t="5243" x="2386013" y="1831975"/>
          <p14:tracePt t="5244" x="2397125" y="1831975"/>
          <p14:tracePt t="5245" x="2408238" y="1831975"/>
          <p14:tracePt t="5246" x="2424113" y="1838325"/>
          <p14:tracePt t="5247" x="2436813" y="1838325"/>
          <p14:tracePt t="5248" x="2447925" y="1838325"/>
          <p14:tracePt t="5249" x="2459038" y="1838325"/>
          <p14:tracePt t="5250" x="2470150" y="1838325"/>
          <p14:tracePt t="5251" x="2486025" y="1843088"/>
          <p14:tracePt t="5252" x="2498725" y="1843088"/>
          <p14:tracePt t="5253" x="2509838" y="1843088"/>
          <p14:tracePt t="5254" x="2520950" y="1843088"/>
          <p14:tracePt t="5255" x="2532063" y="1843088"/>
          <p14:tracePt t="5256" x="2543175" y="1843088"/>
          <p14:tracePt t="5257" x="2554288" y="1849438"/>
          <p14:tracePt t="5258" x="2565400" y="1849438"/>
          <p14:tracePt t="5259" x="2576513" y="1849438"/>
          <p14:tracePt t="5260" x="2587625" y="1849438"/>
          <p14:tracePt t="5261" x="2598738" y="1849438"/>
          <p14:tracePt t="5262" x="2605088" y="1849438"/>
          <p14:tracePt t="5263" x="2616200" y="1849438"/>
          <p14:tracePt t="5264" x="2622550" y="1849438"/>
          <p14:tracePt t="5265" x="2633663" y="1855788"/>
          <p14:tracePt t="5266" x="2644775" y="1855788"/>
          <p14:tracePt t="5267" x="2649538" y="1855788"/>
          <p14:tracePt t="5268" x="2655888" y="1855788"/>
          <p14:tracePt t="5269" x="2667000" y="1855788"/>
          <p14:tracePt t="5270" x="2671763" y="1855788"/>
          <p14:tracePt t="5271" x="2678113" y="1855788"/>
          <p14:tracePt t="5272" x="2684463" y="1855788"/>
          <p14:tracePt t="5273" x="2695575" y="1855788"/>
          <p14:tracePt t="5274" x="2700338" y="1855788"/>
          <p14:tracePt t="5275" x="2706688" y="1855788"/>
          <p14:tracePt t="5276" x="2711450" y="1855788"/>
          <p14:tracePt t="5278" x="2717800" y="1855788"/>
          <p14:tracePt t="5279" x="2722563" y="1855788"/>
          <p14:tracePt t="5281" x="2728913" y="1855788"/>
          <p14:tracePt t="5283" x="2733675" y="1855788"/>
          <p14:tracePt t="5284" x="2740025" y="1855788"/>
          <p14:tracePt t="5287" x="2746375" y="1855788"/>
          <p14:tracePt t="5422" x="2746375" y="1860550"/>
          <p14:tracePt t="5428" x="2740025" y="1860550"/>
          <p14:tracePt t="5432" x="2733675" y="1860550"/>
          <p14:tracePt t="5437" x="2728913" y="1860550"/>
          <p14:tracePt t="5443" x="2722563" y="1860550"/>
          <p14:tracePt t="5445" x="2722563" y="1866900"/>
          <p14:tracePt t="5448" x="2717800" y="1866900"/>
          <p14:tracePt t="5453" x="2711450" y="1866900"/>
          <p14:tracePt t="5457" x="2711450" y="1871663"/>
          <p14:tracePt t="5458" x="2706688" y="1871663"/>
          <p14:tracePt t="5461" x="2700338" y="1871663"/>
          <p14:tracePt t="5465" x="2695575" y="1871663"/>
          <p14:tracePt t="5468" x="2689225" y="1878013"/>
          <p14:tracePt t="5471" x="2684463" y="1878013"/>
          <p14:tracePt t="5474" x="2678113" y="1878013"/>
          <p14:tracePt t="5475" x="2678113" y="1882775"/>
          <p14:tracePt t="5478" x="2671763" y="1882775"/>
          <p14:tracePt t="5481" x="2667000" y="1889125"/>
          <p14:tracePt t="5483" x="2660650" y="1889125"/>
          <p14:tracePt t="5485" x="2655888" y="1889125"/>
          <p14:tracePt t="5487" x="2655888" y="1893888"/>
          <p14:tracePt t="5488" x="2649538" y="1893888"/>
          <p14:tracePt t="5490" x="2644775" y="1900238"/>
          <p14:tracePt t="5492" x="2638425" y="1900238"/>
          <p14:tracePt t="5494" x="2633663" y="1905000"/>
          <p14:tracePt t="5496" x="2627313" y="1905000"/>
          <p14:tracePt t="5498" x="2622550" y="1905000"/>
          <p14:tracePt t="5499" x="2622550" y="1911350"/>
          <p14:tracePt t="5500" x="2616200" y="1911350"/>
          <p14:tracePt t="5502" x="2609850" y="1911350"/>
          <p14:tracePt t="5503" x="2609850" y="1916113"/>
          <p14:tracePt t="5504" x="2605088" y="1916113"/>
          <p14:tracePt t="5506" x="2598738" y="1916113"/>
          <p14:tracePt t="5507" x="2593975" y="1922463"/>
          <p14:tracePt t="5510" x="2587625" y="1922463"/>
          <p14:tracePt t="5511" x="2587625" y="1928813"/>
          <p14:tracePt t="5512" x="2582863" y="1928813"/>
          <p14:tracePt t="5513" x="2582863" y="1933575"/>
          <p14:tracePt t="5515" x="2576513" y="1933575"/>
          <p14:tracePt t="5517" x="2576513" y="1939925"/>
          <p14:tracePt t="5518" x="2571750" y="1939925"/>
          <p14:tracePt t="5520" x="2565400" y="1944688"/>
          <p14:tracePt t="5522" x="2560638" y="1944688"/>
          <p14:tracePt t="5523" x="2560638" y="1951038"/>
          <p14:tracePt t="5524" x="2554288" y="1951038"/>
          <p14:tracePt t="5526" x="2547938" y="1955800"/>
          <p14:tracePt t="5529" x="2543175" y="1962150"/>
          <p14:tracePt t="5531" x="2536825" y="1962150"/>
          <p14:tracePt t="5533" x="2532063" y="1966913"/>
          <p14:tracePt t="5535" x="2525713" y="1973263"/>
          <p14:tracePt t="5536" x="2520950" y="1973263"/>
          <p14:tracePt t="5538" x="2514600" y="1978025"/>
          <p14:tracePt t="5540" x="2509838" y="1978025"/>
          <p14:tracePt t="5542" x="2503488" y="1984375"/>
          <p14:tracePt t="5544" x="2498725" y="1984375"/>
          <p14:tracePt t="5545" x="2498725" y="1990725"/>
          <p14:tracePt t="5546" x="2492375" y="1990725"/>
          <p14:tracePt t="5548" x="2486025" y="1995488"/>
          <p14:tracePt t="5549" x="2481263" y="1995488"/>
          <p14:tracePt t="5551" x="2474913" y="2001838"/>
          <p14:tracePt t="5553" x="2470150" y="2006600"/>
          <p14:tracePt t="5555" x="2463800" y="2006600"/>
          <p14:tracePt t="5557" x="2459038" y="2012950"/>
          <p14:tracePt t="5559" x="2452688" y="2012950"/>
          <p14:tracePt t="5560" x="2447925" y="2017713"/>
          <p14:tracePt t="5562" x="2441575" y="2017713"/>
          <p14:tracePt t="5563" x="2441575" y="2024063"/>
          <p14:tracePt t="5564" x="2436813" y="2024063"/>
          <p14:tracePt t="5565" x="2430463" y="2024063"/>
          <p14:tracePt t="5567" x="2424113" y="2028825"/>
          <p14:tracePt t="5569" x="2419350" y="2028825"/>
          <p14:tracePt t="5570" x="2413000" y="2035175"/>
          <p14:tracePt t="5571" x="2408238" y="2035175"/>
          <p14:tracePt t="5573" x="2401888" y="2039938"/>
          <p14:tracePt t="5574" x="2397125" y="2039938"/>
          <p14:tracePt t="5575" x="2390775" y="2046288"/>
          <p14:tracePt t="5577" x="2386013" y="2046288"/>
          <p14:tracePt t="5578" x="2379663" y="2051050"/>
          <p14:tracePt t="5579" x="2374900" y="2051050"/>
          <p14:tracePt t="5580" x="2368550" y="2051050"/>
          <p14:tracePt t="5581" x="2363788" y="2057400"/>
          <p14:tracePt t="5582" x="2357438" y="2057400"/>
          <p14:tracePt t="5584" x="2351088" y="2063750"/>
          <p14:tracePt t="5585" x="2346325" y="2063750"/>
          <p14:tracePt t="5586" x="2339975" y="2063750"/>
          <p14:tracePt t="5587" x="2335213" y="2063750"/>
          <p14:tracePt t="5588" x="2328863" y="2068513"/>
          <p14:tracePt t="5589" x="2324100" y="2068513"/>
          <p14:tracePt t="5590" x="2317750" y="2068513"/>
          <p14:tracePt t="5591" x="2317750" y="2074863"/>
          <p14:tracePt t="5592" x="2312988" y="2074863"/>
          <p14:tracePt t="5593" x="2306638" y="2079625"/>
          <p14:tracePt t="5594" x="2301875" y="2079625"/>
          <p14:tracePt t="5595" x="2295525" y="2079625"/>
          <p14:tracePt t="5596" x="2289175" y="2079625"/>
          <p14:tracePt t="5597" x="2284413" y="2085975"/>
          <p14:tracePt t="5598" x="2278063" y="2085975"/>
          <p14:tracePt t="5600" x="2266950" y="2085975"/>
          <p14:tracePt t="5601" x="2262188" y="2085975"/>
          <p14:tracePt t="5602" x="2255838" y="2085975"/>
          <p14:tracePt t="5603" x="2255838" y="2090738"/>
          <p14:tracePt t="5604" x="2251075" y="2090738"/>
          <p14:tracePt t="5605" x="2244725" y="2090738"/>
          <p14:tracePt t="5606" x="2239963" y="2090738"/>
          <p14:tracePt t="5608" x="2233613" y="2090738"/>
          <p14:tracePt t="5609" x="2227263" y="2090738"/>
          <p14:tracePt t="5610" x="2222500" y="2090738"/>
          <p14:tracePt t="5611" x="2216150" y="2090738"/>
          <p14:tracePt t="5613" x="2211388" y="2097088"/>
          <p14:tracePt t="5614" x="2205038" y="2097088"/>
          <p14:tracePt t="5615" x="2200275" y="2097088"/>
          <p14:tracePt t="5616" x="2193925" y="2097088"/>
          <p14:tracePt t="5618" x="2189163" y="2097088"/>
          <p14:tracePt t="5619" x="2182813" y="2097088"/>
          <p14:tracePt t="5621" x="2178050" y="2097088"/>
          <p14:tracePt t="5622" x="2171700" y="2097088"/>
          <p14:tracePt t="5624" x="2165350" y="2101850"/>
          <p14:tracePt t="5625" x="2160588" y="2101850"/>
          <p14:tracePt t="5626" x="2154238" y="2101850"/>
          <p14:tracePt t="5628" x="2149475" y="2101850"/>
          <p14:tracePt t="5629" x="2143125" y="2101850"/>
          <p14:tracePt t="5631" x="2138363" y="2101850"/>
          <p14:tracePt t="5632" x="2132013" y="2108200"/>
          <p14:tracePt t="5633" x="2127250" y="2108200"/>
          <p14:tracePt t="5634" x="2120900" y="2108200"/>
          <p14:tracePt t="5636" x="2116138" y="2108200"/>
          <p14:tracePt t="5637" x="2109788" y="2108200"/>
          <p14:tracePt t="5638" x="2103438" y="2108200"/>
          <p14:tracePt t="5639" x="2103438" y="2112963"/>
          <p14:tracePt t="5640" x="2098675" y="2112963"/>
          <p14:tracePt t="5641" x="2087563" y="2112963"/>
          <p14:tracePt t="5643" x="2081213" y="2119313"/>
          <p14:tracePt t="5644" x="2076450" y="2119313"/>
          <p14:tracePt t="5645" x="2070100" y="2119313"/>
          <p14:tracePt t="5646" x="2065338" y="2119313"/>
          <p14:tracePt t="5647" x="2058988" y="2119313"/>
          <p14:tracePt t="5648" x="2054225" y="2119313"/>
          <p14:tracePt t="5649" x="2047875" y="2124075"/>
          <p14:tracePt t="5650" x="2041525" y="2124075"/>
          <p14:tracePt t="5651" x="2036763" y="2124075"/>
          <p14:tracePt t="5652" x="2030413" y="2124075"/>
          <p14:tracePt t="5653" x="2019300" y="2124075"/>
          <p14:tracePt t="5654" x="2014538" y="2130425"/>
          <p14:tracePt t="5655" x="2008188" y="2130425"/>
          <p14:tracePt t="5656" x="2003425" y="2130425"/>
          <p14:tracePt t="5657" x="1997075" y="2136775"/>
          <p14:tracePt t="5658" x="1985963" y="2136775"/>
          <p14:tracePt t="5659" x="1981200" y="2136775"/>
          <p14:tracePt t="5660" x="1974850" y="2141538"/>
          <p14:tracePt t="5661" x="1963738" y="2141538"/>
          <p14:tracePt t="5662" x="1957388" y="2141538"/>
          <p14:tracePt t="5663" x="1952625" y="2147888"/>
          <p14:tracePt t="5664" x="1946275" y="2147888"/>
          <p14:tracePt t="5665" x="1935163" y="2152650"/>
          <p14:tracePt t="5666" x="1930400" y="2152650"/>
          <p14:tracePt t="5667" x="1924050" y="2152650"/>
          <p14:tracePt t="5668" x="1912938" y="2159000"/>
          <p14:tracePt t="5669" x="1906588" y="2159000"/>
          <p14:tracePt t="5670" x="1901825" y="2159000"/>
          <p14:tracePt t="5671" x="1895475" y="2163763"/>
          <p14:tracePt t="5672" x="1884363" y="2163763"/>
          <p14:tracePt t="5673" x="1879600" y="2170113"/>
          <p14:tracePt t="5674" x="1868488" y="2170113"/>
          <p14:tracePt t="5675" x="1862138" y="2174875"/>
          <p14:tracePt t="5676" x="1857375" y="2174875"/>
          <p14:tracePt t="5677" x="1844675" y="2181225"/>
          <p14:tracePt t="5678" x="1833563" y="2185988"/>
          <p14:tracePt t="5679" x="1828800" y="2185988"/>
          <p14:tracePt t="5680" x="1822450" y="2185988"/>
          <p14:tracePt t="5681" x="1811338" y="2192338"/>
          <p14:tracePt t="5682" x="1806575" y="2198688"/>
          <p14:tracePt t="5683" x="1795463" y="2198688"/>
          <p14:tracePt t="5684" x="1789113" y="2203450"/>
          <p14:tracePt t="5685" x="1782763" y="2203450"/>
          <p14:tracePt t="5686" x="1778000" y="2209800"/>
          <p14:tracePt t="5687" x="1766888" y="2209800"/>
          <p14:tracePt t="5688" x="1760538" y="2214563"/>
          <p14:tracePt t="5689" x="1755775" y="2214563"/>
          <p14:tracePt t="5690" x="1749425" y="2220913"/>
          <p14:tracePt t="5691" x="1738313" y="2225675"/>
          <p14:tracePt t="5692" x="1733550" y="2225675"/>
          <p14:tracePt t="5693" x="1727200" y="2232025"/>
          <p14:tracePt t="5694" x="1716088" y="2236788"/>
          <p14:tracePt t="5695" x="1709738" y="2236788"/>
          <p14:tracePt t="5696" x="1704975" y="2243138"/>
          <p14:tracePt t="5697" x="1698625" y="2243138"/>
          <p14:tracePt t="5698" x="1687513" y="2247900"/>
          <p14:tracePt t="5699" x="1682750" y="2254250"/>
          <p14:tracePt t="5700" x="1676400" y="2259013"/>
          <p14:tracePt t="5701" x="1671638" y="2259013"/>
          <p14:tracePt t="5702" x="1665288" y="2265363"/>
          <p14:tracePt t="5703" x="1660525" y="2265363"/>
          <p14:tracePt t="5704" x="1647825" y="2271713"/>
          <p14:tracePt t="5705" x="1643063" y="2276475"/>
          <p14:tracePt t="5706" x="1636713" y="2282825"/>
          <p14:tracePt t="5707" x="1625600" y="2282825"/>
          <p14:tracePt t="5708" x="1620838" y="2287588"/>
          <p14:tracePt t="5709" x="1614488" y="2293938"/>
          <p14:tracePt t="5710" x="1603375" y="2298700"/>
          <p14:tracePt t="5711" x="1598613" y="2298700"/>
          <p14:tracePt t="5712" x="1592263" y="2305050"/>
          <p14:tracePt t="5713" x="1581150" y="2309813"/>
          <p14:tracePt t="5714" x="1574800" y="2316163"/>
          <p14:tracePt t="5715" x="1570038" y="2316163"/>
          <p14:tracePt t="5716" x="1563688" y="2320925"/>
          <p14:tracePt t="5717" x="1558925" y="2327275"/>
          <p14:tracePt t="5718" x="1547813" y="2333625"/>
          <p14:tracePt t="5719" x="1541463" y="2338388"/>
          <p14:tracePt t="5720" x="1530350" y="2338388"/>
          <p14:tracePt t="5721" x="1524000" y="2344738"/>
          <p14:tracePt t="5722" x="1519238" y="2349500"/>
          <p14:tracePt t="5723" x="1508125" y="2355850"/>
          <p14:tracePt t="5724" x="1501775" y="2355850"/>
          <p14:tracePt t="5725" x="1497013" y="2360613"/>
          <p14:tracePt t="5726" x="1490663" y="2366963"/>
          <p14:tracePt t="5727" x="1479550" y="2371725"/>
          <p14:tracePt t="5728" x="1474788" y="2378075"/>
          <p14:tracePt t="5729" x="1462088" y="2382838"/>
          <p14:tracePt t="5730" x="1457325" y="2382838"/>
          <p14:tracePt t="5731" x="1450975" y="2389188"/>
          <p14:tracePt t="5732" x="1439863" y="2393950"/>
          <p14:tracePt t="5733" x="1435100" y="2400300"/>
          <p14:tracePt t="5734" x="1423988" y="2406650"/>
          <p14:tracePt t="5735" x="1417638" y="2411413"/>
          <p14:tracePt t="5736" x="1412875" y="2417763"/>
          <p14:tracePt t="5737" x="1400175" y="2417763"/>
          <p14:tracePt t="5738" x="1395413" y="2428875"/>
          <p14:tracePt t="5739" x="1384300" y="2428875"/>
          <p14:tracePt t="5740" x="1377950" y="2439988"/>
          <p14:tracePt t="5741" x="1366838" y="2439988"/>
          <p14:tracePt t="5742" x="1362075" y="2444750"/>
          <p14:tracePt t="5743" x="1355725" y="2451100"/>
          <p14:tracePt t="5744" x="1344613" y="2455863"/>
          <p14:tracePt t="5745" x="1338263" y="2462213"/>
          <p14:tracePt t="5746" x="1327150" y="2466975"/>
          <p14:tracePt t="5747" x="1322388" y="2473325"/>
          <p14:tracePt t="5748" x="1311275" y="2479675"/>
          <p14:tracePt t="5749" x="1304925" y="2484438"/>
          <p14:tracePt t="5750" x="1293813" y="2490788"/>
          <p14:tracePt t="5751" x="1289050" y="2490788"/>
          <p14:tracePt t="5752" x="1277938" y="2495550"/>
          <p14:tracePt t="5753" x="1271588" y="2501900"/>
          <p14:tracePt t="5754" x="1265238" y="2513013"/>
          <p14:tracePt t="5755" x="1254125" y="2513013"/>
          <p14:tracePt t="5756" x="1249363" y="2517775"/>
          <p14:tracePt t="5757" x="1238250" y="2528888"/>
          <p14:tracePt t="5758" x="1231900" y="2535238"/>
          <p14:tracePt t="5759" x="1227138" y="2535238"/>
          <p14:tracePt t="5760" x="1220788" y="2541588"/>
          <p14:tracePt t="5761" x="1209675" y="2552700"/>
          <p14:tracePt t="5762" x="1203325" y="2557463"/>
          <p14:tracePt t="5763" x="1198563" y="2563813"/>
          <p14:tracePt t="5764" x="1192213" y="2568575"/>
          <p14:tracePt t="5765" x="1181100" y="2574925"/>
          <p14:tracePt t="5766" x="1176338" y="2579688"/>
          <p14:tracePt t="5767" x="1169988" y="2586038"/>
          <p14:tracePt t="5768" x="1165225" y="2590800"/>
          <p14:tracePt t="5769" x="1158875" y="2597150"/>
          <p14:tracePt t="5770" x="1154113" y="2601913"/>
          <p14:tracePt t="5771" x="1147763" y="2608263"/>
          <p14:tracePt t="5772" x="1141413" y="2614613"/>
          <p14:tracePt t="5773" x="1136650" y="2619375"/>
          <p14:tracePt t="5774" x="1136650" y="2625725"/>
          <p14:tracePt t="5775" x="1130300" y="2630488"/>
          <p14:tracePt t="5776" x="1125538" y="2636838"/>
          <p14:tracePt t="5777" x="1119188" y="2641600"/>
          <p14:tracePt t="5778" x="1114425" y="2647950"/>
          <p14:tracePt t="5779" x="1108075" y="2647950"/>
          <p14:tracePt t="5780" x="1108075" y="2659063"/>
          <p14:tracePt t="5781" x="1103313" y="2659063"/>
          <p14:tracePt t="5782" x="1096963" y="2663825"/>
          <p14:tracePt t="5783" x="1096963" y="2670175"/>
          <p14:tracePt t="5784" x="1092200" y="2676525"/>
          <p14:tracePt t="5785" x="1085850" y="2681288"/>
          <p14:tracePt t="5786" x="1085850" y="2687638"/>
          <p14:tracePt t="5787" x="1079500" y="2692400"/>
          <p14:tracePt t="5788" x="1074738" y="2698750"/>
          <p14:tracePt t="5790" x="1068388" y="2703513"/>
          <p14:tracePt t="5791" x="1068388" y="2709863"/>
          <p14:tracePt t="5792" x="1063625" y="2714625"/>
          <p14:tracePt t="5793" x="1063625" y="2720975"/>
          <p14:tracePt t="5794" x="1057275" y="2720975"/>
          <p14:tracePt t="5795" x="1057275" y="2725738"/>
          <p14:tracePt t="5796" x="1057275" y="2732088"/>
          <p14:tracePt t="5797" x="1052513" y="2736850"/>
          <p14:tracePt t="5799" x="1052513" y="2743200"/>
          <p14:tracePt t="5800" x="1046163" y="2749550"/>
          <p14:tracePt t="5802" x="1046163" y="2754313"/>
          <p14:tracePt t="5804" x="1041400" y="2760663"/>
          <p14:tracePt t="5805" x="1041400" y="2765425"/>
          <p14:tracePt t="5806" x="1035050" y="2765425"/>
          <p14:tracePt t="5807" x="1035050" y="2771775"/>
          <p14:tracePt t="5809" x="1035050" y="2776538"/>
          <p14:tracePt t="5811" x="1035050" y="2782888"/>
          <p14:tracePt t="5813" x="1035050" y="2787650"/>
          <p14:tracePt t="5815" x="1030288" y="2794000"/>
          <p14:tracePt t="5817" x="1030288" y="2798763"/>
          <p14:tracePt t="5819" x="1030288" y="2805113"/>
          <p14:tracePt t="5822" x="1030288" y="2809875"/>
          <p14:tracePt t="5826" x="1030288" y="2816225"/>
          <p14:tracePt t="5829" x="1030288" y="2822575"/>
          <p14:tracePt t="5832" x="1035050" y="2822575"/>
          <p14:tracePt t="5833" x="1035050" y="2827338"/>
          <p14:tracePt t="5835" x="1041400" y="2827338"/>
          <p14:tracePt t="5837" x="1041400" y="2833688"/>
          <p14:tracePt t="5838" x="1046163" y="2833688"/>
          <p14:tracePt t="5840" x="1052513" y="2833688"/>
          <p14:tracePt t="5842" x="1052513" y="2838450"/>
          <p14:tracePt t="5843" x="1057275" y="2838450"/>
          <p14:tracePt t="5845" x="1063625" y="2838450"/>
          <p14:tracePt t="5846" x="1068388" y="2838450"/>
          <p14:tracePt t="5847" x="1074738" y="2838450"/>
          <p14:tracePt t="5849" x="1079500" y="2844800"/>
          <p14:tracePt t="5850" x="1085850" y="2844800"/>
          <p14:tracePt t="5852" x="1092200" y="2844800"/>
          <p14:tracePt t="5853" x="1096963" y="2844800"/>
          <p14:tracePt t="5854" x="1103313" y="2844800"/>
          <p14:tracePt t="5856" x="1108075" y="2844800"/>
          <p14:tracePt t="5857" x="1114425" y="2844800"/>
          <p14:tracePt t="5858" x="1119188" y="2844800"/>
          <p14:tracePt t="5859" x="1125538" y="2844800"/>
          <p14:tracePt t="5861" x="1130300" y="2844800"/>
          <p14:tracePt t="5862" x="1136650" y="2844800"/>
          <p14:tracePt t="5863" x="1141413" y="2844800"/>
          <p14:tracePt t="5864" x="1147763" y="2844800"/>
          <p14:tracePt t="5865" x="1154113" y="2844800"/>
          <p14:tracePt t="5867" x="1158875" y="2844800"/>
          <p14:tracePt t="5868" x="1165225" y="2844800"/>
          <p14:tracePt t="5869" x="1169988" y="2844800"/>
          <p14:tracePt t="5871" x="1176338" y="2844800"/>
          <p14:tracePt t="5872" x="1181100" y="2844800"/>
          <p14:tracePt t="5873" x="1187450" y="2844800"/>
          <p14:tracePt t="5874" x="1192213" y="2844800"/>
          <p14:tracePt t="5875" x="1198563" y="2844800"/>
          <p14:tracePt t="5876" x="1203325" y="2844800"/>
          <p14:tracePt t="5877" x="1209675" y="2838450"/>
          <p14:tracePt t="5878" x="1216025" y="2838450"/>
          <p14:tracePt t="5879" x="1220788" y="2838450"/>
          <p14:tracePt t="5880" x="1227138" y="2838450"/>
          <p14:tracePt t="5881" x="1227138" y="2833688"/>
          <p14:tracePt t="5882" x="1231900" y="2833688"/>
          <p14:tracePt t="5883" x="1238250" y="2833688"/>
          <p14:tracePt t="5884" x="1243013" y="2833688"/>
          <p14:tracePt t="5885" x="1249363" y="2833688"/>
          <p14:tracePt t="5886" x="1254125" y="2833688"/>
          <p14:tracePt t="5887" x="1260475" y="2827338"/>
          <p14:tracePt t="5888" x="1265238" y="2827338"/>
          <p14:tracePt t="5889" x="1271588" y="2827338"/>
          <p14:tracePt t="5891" x="1277938" y="2827338"/>
          <p14:tracePt t="5892" x="1282700" y="2827338"/>
          <p14:tracePt t="5893" x="1289050" y="2827338"/>
          <p14:tracePt t="5894" x="1293813" y="2827338"/>
          <p14:tracePt t="5895" x="1300163" y="2822575"/>
          <p14:tracePt t="5896" x="1304925" y="2822575"/>
          <p14:tracePt t="5898" x="1311275" y="2822575"/>
          <p14:tracePt t="5899" x="1316038" y="2822575"/>
          <p14:tracePt t="5900" x="1322388" y="2822575"/>
          <p14:tracePt t="5901" x="1327150" y="2822575"/>
          <p14:tracePt t="5902" x="1333500" y="2822575"/>
          <p14:tracePt t="5903" x="1338263" y="2822575"/>
          <p14:tracePt t="5905" x="1344613" y="2822575"/>
          <p14:tracePt t="5906" x="1350963" y="2822575"/>
          <p14:tracePt t="5907" x="1355725" y="2822575"/>
          <p14:tracePt t="5908" x="1362075" y="2822575"/>
          <p14:tracePt t="5909" x="1366838" y="2822575"/>
          <p14:tracePt t="5910" x="1373188" y="2822575"/>
          <p14:tracePt t="5911" x="1377950" y="2822575"/>
          <p14:tracePt t="5913" x="1384300" y="2822575"/>
          <p14:tracePt t="5914" x="1389063" y="2822575"/>
          <p14:tracePt t="5915" x="1395413" y="2822575"/>
          <p14:tracePt t="5916" x="1400175" y="2822575"/>
          <p14:tracePt t="5917" x="1406525" y="2822575"/>
          <p14:tracePt t="5918" x="1412875" y="2822575"/>
          <p14:tracePt t="5919" x="1417638" y="2822575"/>
          <p14:tracePt t="5921" x="1423988" y="2822575"/>
          <p14:tracePt t="5922" x="1428750" y="2822575"/>
          <p14:tracePt t="5923" x="1435100" y="2822575"/>
          <p14:tracePt t="5924" x="1439863" y="2822575"/>
          <p14:tracePt t="5925" x="1446213" y="2822575"/>
          <p14:tracePt t="5927" x="1450975" y="2822575"/>
          <p14:tracePt t="5928" x="1457325" y="2822575"/>
          <p14:tracePt t="5929" x="1462088" y="2822575"/>
          <p14:tracePt t="5930" x="1468438" y="2827338"/>
          <p14:tracePt t="5931" x="1474788" y="2827338"/>
          <p14:tracePt t="5932" x="1479550" y="2827338"/>
          <p14:tracePt t="5934" x="1485900" y="2827338"/>
          <p14:tracePt t="5935" x="1490663" y="2833688"/>
          <p14:tracePt t="5936" x="1497013" y="2833688"/>
          <p14:tracePt t="5937" x="1501775" y="2838450"/>
          <p14:tracePt t="5938" x="1508125" y="2838450"/>
          <p14:tracePt t="5939" x="1512888" y="2838450"/>
          <p14:tracePt t="5940" x="1519238" y="2838450"/>
          <p14:tracePt t="5941" x="1524000" y="2844800"/>
          <p14:tracePt t="5943" x="1530350" y="2849563"/>
          <p14:tracePt t="5944" x="1536700" y="2849563"/>
          <p14:tracePt t="5945" x="1541463" y="2849563"/>
          <p14:tracePt t="5946" x="1547813" y="2855913"/>
          <p14:tracePt t="5947" x="1552575" y="2855913"/>
          <p14:tracePt t="5948" x="1558925" y="2860675"/>
          <p14:tracePt t="5950" x="1563688" y="2860675"/>
          <p14:tracePt t="5951" x="1570038" y="2867025"/>
          <p14:tracePt t="5952" x="1574800" y="2867025"/>
          <p14:tracePt t="5953" x="1581150" y="2867025"/>
          <p14:tracePt t="5954" x="1585913" y="2871788"/>
          <p14:tracePt t="5955" x="1592263" y="2871788"/>
          <p14:tracePt t="5956" x="1598613" y="2878138"/>
          <p14:tracePt t="5958" x="1603375" y="2878138"/>
          <p14:tracePt t="5959" x="1609725" y="2884488"/>
          <p14:tracePt t="5961" x="1614488" y="2889250"/>
          <p14:tracePt t="5962" x="1620838" y="2889250"/>
          <p14:tracePt t="5963" x="1625600" y="2895600"/>
          <p14:tracePt t="5965" x="1631950" y="2895600"/>
          <p14:tracePt t="5966" x="1636713" y="2900363"/>
          <p14:tracePt t="5968" x="1643063" y="2900363"/>
          <p14:tracePt t="5969" x="1647825" y="2900363"/>
          <p14:tracePt t="5970" x="1647825" y="2906713"/>
          <p14:tracePt t="5971" x="1654175" y="2906713"/>
          <p14:tracePt t="5973" x="1660525" y="2906713"/>
          <p14:tracePt t="5974" x="1660525" y="2911475"/>
          <p14:tracePt t="5975" x="1665288" y="2911475"/>
          <p14:tracePt t="5978" x="1671638" y="2917825"/>
          <p14:tracePt t="5983" x="1676400" y="2917825"/>
          <p14:tracePt t="5984" x="1676400" y="2922588"/>
          <p14:tracePt t="5999" x="1682750" y="2922588"/>
          <p14:tracePt t="6005" x="1682750" y="2928938"/>
          <p14:tracePt t="6072" x="1687513" y="2928938"/>
          <p14:tracePt t="6078" x="1693863" y="2922588"/>
          <p14:tracePt t="6088" x="1698625" y="2922588"/>
          <p14:tracePt t="6095" x="1698625" y="2917825"/>
          <p14:tracePt t="6100" x="1704975" y="2917825"/>
          <p14:tracePt t="6107" x="1704975" y="2911475"/>
          <p14:tracePt t="6108" x="1709738" y="2911475"/>
          <p14:tracePt t="6115" x="1716088" y="2911475"/>
          <p14:tracePt t="6117" x="1716088" y="2906713"/>
          <p14:tracePt t="6118" x="1720850" y="2906713"/>
          <p14:tracePt t="6120" x="1727200" y="2906713"/>
          <p14:tracePt t="6124" x="1733550" y="2906713"/>
          <p14:tracePt t="6128" x="1738313" y="2906713"/>
          <p14:tracePt t="6132" x="1744663" y="2906713"/>
          <p14:tracePt t="6135" x="1749425" y="2906713"/>
          <p14:tracePt t="6137" x="1755775" y="2906713"/>
          <p14:tracePt t="6140" x="1760538" y="2906713"/>
          <p14:tracePt t="6141" x="1766888" y="2906713"/>
          <p14:tracePt t="6144" x="1771650" y="2906713"/>
          <p14:tracePt t="6148" x="1778000" y="2906713"/>
          <p14:tracePt t="6150" x="1782763" y="2906713"/>
          <p14:tracePt t="6152" x="1789113" y="2906713"/>
          <p14:tracePt t="6155" x="1795463" y="2906713"/>
          <p14:tracePt t="6156" x="1800225" y="2906713"/>
          <p14:tracePt t="6161" x="1806575" y="2906713"/>
          <p14:tracePt t="6165" x="1811338" y="2906713"/>
          <p14:tracePt t="6169" x="1817688" y="2906713"/>
          <p14:tracePt t="6173" x="1822450" y="2906713"/>
          <p14:tracePt t="6177" x="1828800" y="2906713"/>
          <p14:tracePt t="6182" x="1833563" y="2906713"/>
          <p14:tracePt t="6187" x="1839913" y="2906713"/>
          <p14:tracePt t="6191" x="1844675" y="2906713"/>
          <p14:tracePt t="6195" x="1851025" y="2906713"/>
          <p14:tracePt t="6198" x="1857375" y="2906713"/>
          <p14:tracePt t="6202" x="1862138" y="2906713"/>
          <p14:tracePt t="6207" x="1868488" y="2906713"/>
          <p14:tracePt t="6210" x="1873250" y="2906713"/>
          <p14:tracePt t="6213" x="1879600" y="2911475"/>
          <p14:tracePt t="6216" x="1884363" y="2911475"/>
          <p14:tracePt t="6219" x="1890713" y="2911475"/>
          <p14:tracePt t="6222" x="1895475" y="2911475"/>
          <p14:tracePt t="6223" x="1895475" y="2917825"/>
          <p14:tracePt t="6225" x="1901825" y="2917825"/>
          <p14:tracePt t="6227" x="1906588" y="2917825"/>
          <p14:tracePt t="6229" x="1912938" y="2917825"/>
          <p14:tracePt t="6230" x="1912938" y="2922588"/>
          <p14:tracePt t="6231" x="1919288" y="2922588"/>
          <p14:tracePt t="6232" x="1924050" y="2922588"/>
          <p14:tracePt t="6233" x="1924050" y="2928938"/>
          <p14:tracePt t="6234" x="1930400" y="2928938"/>
          <p14:tracePt t="6235" x="1935163" y="2933700"/>
          <p14:tracePt t="6237" x="1946275" y="2933700"/>
          <p14:tracePt t="6238" x="1952625" y="2940050"/>
          <p14:tracePt t="6239" x="1957388" y="2940050"/>
          <p14:tracePt t="6240" x="1963738" y="2944813"/>
          <p14:tracePt t="6241" x="1968500" y="2944813"/>
          <p14:tracePt t="6242" x="1974850" y="2951163"/>
          <p14:tracePt t="6243" x="1985963" y="2951163"/>
          <p14:tracePt t="6244" x="1992313" y="2957513"/>
          <p14:tracePt t="6245" x="1997075" y="2957513"/>
          <p14:tracePt t="6246" x="2008188" y="2962275"/>
          <p14:tracePt t="6247" x="2019300" y="2968625"/>
          <p14:tracePt t="6248" x="2025650" y="2968625"/>
          <p14:tracePt t="6249" x="2030413" y="2973388"/>
          <p14:tracePt t="6250" x="2041525" y="2979738"/>
          <p14:tracePt t="6251" x="2054225" y="2984500"/>
          <p14:tracePt t="6252" x="2058988" y="2984500"/>
          <p14:tracePt t="6253" x="2070100" y="2990850"/>
          <p14:tracePt t="6254" x="2081213" y="2995613"/>
          <p14:tracePt t="6255" x="2092325" y="3001963"/>
          <p14:tracePt t="6256" x="2103438" y="3001963"/>
          <p14:tracePt t="6257" x="2109788" y="3006725"/>
          <p14:tracePt t="6258" x="2127250" y="3013075"/>
          <p14:tracePt t="6259" x="2138363" y="3019425"/>
          <p14:tracePt t="6260" x="2149475" y="3024188"/>
          <p14:tracePt t="6261" x="2160588" y="3024188"/>
          <p14:tracePt t="6262" x="2171700" y="3030538"/>
          <p14:tracePt t="6263" x="2182813" y="3035300"/>
          <p14:tracePt t="6264" x="2193925" y="3041650"/>
          <p14:tracePt t="6265" x="2205038" y="3046413"/>
          <p14:tracePt t="6266" x="2216150" y="3046413"/>
          <p14:tracePt t="6267" x="2233613" y="3052763"/>
          <p14:tracePt t="6268" x="2244725" y="3057525"/>
          <p14:tracePt t="6269" x="2255838" y="3063875"/>
          <p14:tracePt t="6270" x="2262188" y="3063875"/>
          <p14:tracePt t="6271" x="2278063" y="3068638"/>
          <p14:tracePt t="6272" x="2289175" y="3068638"/>
          <p14:tracePt t="6273" x="2301875" y="3074988"/>
          <p14:tracePt t="6274" x="2312988" y="3074988"/>
          <p14:tracePt t="6275" x="2324100" y="3079750"/>
          <p14:tracePt t="6276" x="2335213" y="3079750"/>
          <p14:tracePt t="6277" x="2351088" y="3086100"/>
          <p14:tracePt t="6278" x="2363788" y="3092450"/>
          <p14:tracePt t="6279" x="2368550" y="3092450"/>
          <p14:tracePt t="6280" x="2386013" y="3097213"/>
          <p14:tracePt t="6281" x="2390775" y="3097213"/>
          <p14:tracePt t="6282" x="2401888" y="3097213"/>
          <p14:tracePt t="6283" x="2413000" y="3103563"/>
          <p14:tracePt t="6284" x="2419350" y="3103563"/>
          <p14:tracePt t="6285" x="2430463" y="3103563"/>
          <p14:tracePt t="6286" x="2441575" y="3103563"/>
          <p14:tracePt t="6287" x="2452688" y="3108325"/>
          <p14:tracePt t="6288" x="2459038" y="3108325"/>
          <p14:tracePt t="6289" x="2463800" y="3108325"/>
          <p14:tracePt t="6290" x="2474913" y="3108325"/>
          <p14:tracePt t="6291" x="2486025" y="3108325"/>
          <p14:tracePt t="6292" x="2492375" y="3108325"/>
          <p14:tracePt t="6293" x="2498725" y="3108325"/>
          <p14:tracePt t="6294" x="2503488" y="3108325"/>
          <p14:tracePt t="6295" x="2509838" y="3108325"/>
          <p14:tracePt t="6296" x="2514600" y="3108325"/>
          <p14:tracePt t="6297" x="2520950" y="3108325"/>
          <p14:tracePt t="6298" x="2525713" y="3108325"/>
          <p14:tracePt t="6299" x="2532063" y="3108325"/>
          <p14:tracePt t="6300" x="2536825" y="3108325"/>
          <p14:tracePt t="6301" x="2543175" y="3108325"/>
          <p14:tracePt t="6303" x="2547938" y="3108325"/>
          <p14:tracePt t="6304" x="2554288" y="3108325"/>
          <p14:tracePt t="6305" x="2560638" y="3103563"/>
          <p14:tracePt t="6306" x="2565400" y="3103563"/>
          <p14:tracePt t="6307" x="2565400" y="3097213"/>
          <p14:tracePt t="6308" x="2571750" y="3097213"/>
          <p14:tracePt t="6309" x="2576513" y="3092450"/>
          <p14:tracePt t="6310" x="2576513" y="3086100"/>
          <p14:tracePt t="6311" x="2582863" y="3086100"/>
          <p14:tracePt t="6312" x="2582863" y="3079750"/>
          <p14:tracePt t="6313" x="2587625" y="3079750"/>
          <p14:tracePt t="6314" x="2593975" y="3074988"/>
          <p14:tracePt t="6315" x="2593975" y="3068638"/>
          <p14:tracePt t="6316" x="2598738" y="3068638"/>
          <p14:tracePt t="6317" x="2598738" y="3063875"/>
          <p14:tracePt t="6318" x="2605088" y="3057525"/>
          <p14:tracePt t="6319" x="2609850" y="3052763"/>
          <p14:tracePt t="6320" x="2609850" y="3046413"/>
          <p14:tracePt t="6321" x="2616200" y="3041650"/>
          <p14:tracePt t="6322" x="2616200" y="3035300"/>
          <p14:tracePt t="6323" x="2622550" y="3035300"/>
          <p14:tracePt t="6324" x="2622550" y="3030538"/>
          <p14:tracePt t="6325" x="2627313" y="3024188"/>
          <p14:tracePt t="6326" x="2633663" y="3019425"/>
          <p14:tracePt t="6327" x="2633663" y="3013075"/>
          <p14:tracePt t="6328" x="2633663" y="3006725"/>
          <p14:tracePt t="6329" x="2638425" y="3001963"/>
          <p14:tracePt t="6330" x="2644775" y="2995613"/>
          <p14:tracePt t="6331" x="2644775" y="2990850"/>
          <p14:tracePt t="6332" x="2644775" y="2984500"/>
          <p14:tracePt t="6333" x="2649538" y="2979738"/>
          <p14:tracePt t="6334" x="2649538" y="2973388"/>
          <p14:tracePt t="6335" x="2655888" y="2968625"/>
          <p14:tracePt t="6337" x="2655888" y="2962275"/>
          <p14:tracePt t="6338" x="2660650" y="2957513"/>
          <p14:tracePt t="6339" x="2667000" y="2951163"/>
          <p14:tracePt t="6340" x="2667000" y="2944813"/>
          <p14:tracePt t="6341" x="2667000" y="2940050"/>
          <p14:tracePt t="6342" x="2671763" y="2933700"/>
          <p14:tracePt t="6344" x="2671763" y="2928938"/>
          <p14:tracePt t="6345" x="2678113" y="2922588"/>
          <p14:tracePt t="6347" x="2678113" y="2917825"/>
          <p14:tracePt t="6348" x="2684463" y="2911475"/>
          <p14:tracePt t="6349" x="2684463" y="2906713"/>
          <p14:tracePt t="6350" x="2689225" y="2906713"/>
          <p14:tracePt t="6351" x="2689225" y="2900363"/>
          <p14:tracePt t="6352" x="2689225" y="2895600"/>
          <p14:tracePt t="6353" x="2695575" y="2895600"/>
          <p14:tracePt t="6354" x="2695575" y="2889250"/>
          <p14:tracePt t="6355" x="2700338" y="2889250"/>
          <p14:tracePt t="6356" x="2700338" y="2884488"/>
          <p14:tracePt t="6357" x="2706688" y="2884488"/>
          <p14:tracePt t="6358" x="2706688" y="2878138"/>
          <p14:tracePt t="6359" x="2706688" y="2871788"/>
          <p14:tracePt t="6361" x="2711450" y="2871788"/>
          <p14:tracePt t="6362" x="2711450" y="2867025"/>
          <p14:tracePt t="6365" x="2717800" y="2860675"/>
          <p14:tracePt t="6368" x="2722563" y="2855913"/>
          <p14:tracePt t="6371" x="2728913" y="2855913"/>
          <p14:tracePt t="6372" x="2728913" y="2849563"/>
          <p14:tracePt t="6374" x="2733675" y="2849563"/>
          <p14:tracePt t="6375" x="2733675" y="2844800"/>
          <p14:tracePt t="6377" x="2740025" y="2844800"/>
          <p14:tracePt t="6382" x="2746375" y="2844800"/>
          <p14:tracePt t="6384" x="2746375" y="2838450"/>
          <p14:tracePt t="6386" x="2751138" y="2838450"/>
          <p14:tracePt t="6391" x="2757488" y="2838450"/>
          <p14:tracePt t="6400" x="2762250" y="2838450"/>
          <p14:tracePt t="6431" x="2768600" y="2838450"/>
          <p14:tracePt t="6436" x="2768600" y="2844800"/>
          <p14:tracePt t="6437" x="2773363" y="2844800"/>
          <p14:tracePt t="6439" x="2779713" y="2844800"/>
          <p14:tracePt t="6440" x="2779713" y="2849563"/>
          <p14:tracePt t="6443" x="2784475" y="2849563"/>
          <p14:tracePt t="6445" x="2790825" y="2849563"/>
          <p14:tracePt t="6446" x="2790825" y="2855913"/>
          <p14:tracePt t="6448" x="2795588" y="2855913"/>
          <p14:tracePt t="6451" x="2801938" y="2860675"/>
          <p14:tracePt t="6454" x="2806700" y="2860675"/>
          <p14:tracePt t="6455" x="2813050" y="2860675"/>
          <p14:tracePt t="6456" x="2813050" y="2867025"/>
          <p14:tracePt t="6457" x="2819400" y="2867025"/>
          <p14:tracePt t="6459" x="2824163" y="2867025"/>
          <p14:tracePt t="6460" x="2824163" y="2871788"/>
          <p14:tracePt t="6461" x="2830513" y="2871788"/>
          <p14:tracePt t="6462" x="2830513" y="2878138"/>
          <p14:tracePt t="6463" x="2835275" y="2878138"/>
          <p14:tracePt t="6464" x="2835275" y="2884488"/>
          <p14:tracePt t="6465" x="2841625" y="2884488"/>
          <p14:tracePt t="6466" x="2846388" y="2884488"/>
          <p14:tracePt t="6467" x="2846388" y="2889250"/>
          <p14:tracePt t="6468" x="2852738" y="2889250"/>
          <p14:tracePt t="6469" x="2857500" y="2895600"/>
          <p14:tracePt t="6470" x="2863850" y="2895600"/>
          <p14:tracePt t="6472" x="2868613" y="2900363"/>
          <p14:tracePt t="6473" x="2874963" y="2900363"/>
          <p14:tracePt t="6474" x="2881313" y="2906713"/>
          <p14:tracePt t="6475" x="2886075" y="2911475"/>
          <p14:tracePt t="6476" x="2892425" y="2911475"/>
          <p14:tracePt t="6477" x="2897188" y="2917825"/>
          <p14:tracePt t="6478" x="2903538" y="2917825"/>
          <p14:tracePt t="6479" x="2908300" y="2922588"/>
          <p14:tracePt t="6480" x="2914650" y="2922588"/>
          <p14:tracePt t="6481" x="2919413" y="2928938"/>
          <p14:tracePt t="6482" x="2930525" y="2928938"/>
          <p14:tracePt t="6483" x="2936875" y="2933700"/>
          <p14:tracePt t="6484" x="2943225" y="2940050"/>
          <p14:tracePt t="6485" x="2947988" y="2940050"/>
          <p14:tracePt t="6486" x="2959100" y="2944813"/>
          <p14:tracePt t="6487" x="2965450" y="2951163"/>
          <p14:tracePt t="6488" x="2976563" y="2951163"/>
          <p14:tracePt t="6489" x="2981325" y="2957513"/>
          <p14:tracePt t="6490" x="2992438" y="2962275"/>
          <p14:tracePt t="6491" x="2998788" y="2962275"/>
          <p14:tracePt t="6492" x="3005138" y="2968625"/>
          <p14:tracePt t="6493" x="3016250" y="2968625"/>
          <p14:tracePt t="6494" x="3021013" y="2973388"/>
          <p14:tracePt t="6495" x="3032125" y="2973388"/>
          <p14:tracePt t="6496" x="3038475" y="2979738"/>
          <p14:tracePt t="6497" x="3049588" y="2984500"/>
          <p14:tracePt t="6498" x="3054350" y="2984500"/>
          <p14:tracePt t="6499" x="3067050" y="2990850"/>
          <p14:tracePt t="6500" x="3071813" y="2990850"/>
          <p14:tracePt t="6501" x="3078163" y="2995613"/>
          <p14:tracePt t="6502" x="3089275" y="2995613"/>
          <p14:tracePt t="6503" x="3100388" y="3001963"/>
          <p14:tracePt t="6504" x="3105150" y="3001963"/>
          <p14:tracePt t="6505" x="3116263" y="3006725"/>
          <p14:tracePt t="6506" x="3122613" y="3006725"/>
          <p14:tracePt t="6507" x="3128963" y="3013075"/>
          <p14:tracePt t="6508" x="3140075" y="3013075"/>
          <p14:tracePt t="6509" x="3151188" y="3019425"/>
          <p14:tracePt t="6510" x="3155950" y="3019425"/>
          <p14:tracePt t="6511" x="3167063" y="3019425"/>
          <p14:tracePt t="6512" x="3173413" y="3024188"/>
          <p14:tracePt t="6513" x="3184525" y="3024188"/>
          <p14:tracePt t="6514" x="3189288" y="3024188"/>
          <p14:tracePt t="6515" x="3201988" y="3030538"/>
          <p14:tracePt t="6516" x="3206750" y="3030538"/>
          <p14:tracePt t="6517" x="3217863" y="3030538"/>
          <p14:tracePt t="6518" x="3224213" y="3035300"/>
          <p14:tracePt t="6519" x="3235325" y="3035300"/>
          <p14:tracePt t="6520" x="3246438" y="3035300"/>
          <p14:tracePt t="6521" x="3251200" y="3041650"/>
          <p14:tracePt t="6522" x="3263900" y="3041650"/>
          <p14:tracePt t="6523" x="3268663" y="3041650"/>
          <p14:tracePt t="6524" x="3279775" y="3046413"/>
          <p14:tracePt t="6525" x="3286125" y="3046413"/>
          <p14:tracePt t="6526" x="3297238" y="3046413"/>
          <p14:tracePt t="6527" x="3302000" y="3046413"/>
          <p14:tracePt t="6528" x="3308350" y="3046413"/>
          <p14:tracePt t="6529" x="3319463" y="3052763"/>
          <p14:tracePt t="6530" x="3330575" y="3052763"/>
          <p14:tracePt t="6531" x="3336925" y="3052763"/>
          <p14:tracePt t="6532" x="3341688" y="3052763"/>
          <p14:tracePt t="6533" x="3352800" y="3057525"/>
          <p14:tracePt t="6534" x="3359150" y="3057525"/>
          <p14:tracePt t="6535" x="3370263" y="3057525"/>
          <p14:tracePt t="6536" x="3375025" y="3057525"/>
          <p14:tracePt t="6537" x="3381375" y="3057525"/>
          <p14:tracePt t="6538" x="3387725" y="3057525"/>
          <p14:tracePt t="6539" x="3392488" y="3057525"/>
          <p14:tracePt t="6540" x="3398838" y="3057525"/>
          <p14:tracePt t="6541" x="3403600" y="3057525"/>
          <p14:tracePt t="6542" x="3414713" y="3057525"/>
          <p14:tracePt t="6544" x="3425825" y="3063875"/>
          <p14:tracePt t="6546" x="3432175" y="3063875"/>
          <p14:tracePt t="6547" x="3436938" y="3063875"/>
          <p14:tracePt t="6548" x="3443288" y="3063875"/>
          <p14:tracePt t="6549" x="3449638" y="3063875"/>
          <p14:tracePt t="6551" x="3454400" y="3063875"/>
          <p14:tracePt t="6552" x="3460750" y="3063875"/>
          <p14:tracePt t="6553" x="3465513" y="3063875"/>
          <p14:tracePt t="6555" x="3471863" y="3063875"/>
          <p14:tracePt t="6556" x="3476625" y="3063875"/>
          <p14:tracePt t="6558" x="3482975" y="3063875"/>
          <p14:tracePt t="6560" x="3487738" y="3063875"/>
          <p14:tracePt t="6561" x="3494088" y="3063875"/>
          <p14:tracePt t="6563" x="3498850" y="3063875"/>
          <p14:tracePt t="6565" x="3505200" y="3063875"/>
          <p14:tracePt t="6567" x="3509963" y="3057525"/>
          <p14:tracePt t="6569" x="3516313" y="3057525"/>
          <p14:tracePt t="6571" x="3522663" y="3057525"/>
          <p14:tracePt t="6573" x="3527425" y="3057525"/>
          <p14:tracePt t="6576" x="3533775" y="3057525"/>
          <p14:tracePt t="6577" x="3538538" y="3052763"/>
          <p14:tracePt t="6579" x="3544888" y="3052763"/>
          <p14:tracePt t="6582" x="3549650" y="3052763"/>
          <p14:tracePt t="6585" x="3556000" y="3052763"/>
          <p14:tracePt t="6588" x="3560763" y="3046413"/>
          <p14:tracePt t="6591" x="3567113" y="3046413"/>
          <p14:tracePt t="6593" x="3571875" y="3046413"/>
          <p14:tracePt t="6595" x="3571875" y="3041650"/>
          <p14:tracePt t="6597" x="3578225" y="3041650"/>
          <p14:tracePt t="6601" x="3584575" y="3041650"/>
          <p14:tracePt t="6604" x="3584575" y="3035300"/>
          <p14:tracePt t="6605" x="3589338" y="3035300"/>
          <p14:tracePt t="6609" x="3595688" y="3035300"/>
          <p14:tracePt t="6613" x="3600450" y="3035300"/>
          <p14:tracePt t="6615" x="3606800" y="3035300"/>
          <p14:tracePt t="6616" x="3606800" y="3030538"/>
          <p14:tracePt t="6619" x="3611563" y="3030538"/>
          <p14:tracePt t="6622" x="3617913" y="3030538"/>
          <p14:tracePt t="6626" x="3622675" y="3030538"/>
          <p14:tracePt t="6630" x="3629025" y="3030538"/>
          <p14:tracePt t="6633" x="3633788" y="3030538"/>
          <p14:tracePt t="6638" x="3640138" y="3030538"/>
          <p14:tracePt t="6641" x="3646488" y="3030538"/>
          <p14:tracePt t="6647" x="3651250" y="3030538"/>
          <p14:tracePt t="6655" x="3657600" y="3030538"/>
          <p14:tracePt t="6688" x="3662363" y="3030538"/>
          <p14:tracePt t="6695" x="3668713" y="3030538"/>
          <p14:tracePt t="6699" x="3673475" y="3030538"/>
          <p14:tracePt t="6703" x="3679825" y="3030538"/>
          <p14:tracePt t="6707" x="3684588" y="3030538"/>
          <p14:tracePt t="6710" x="3690938" y="3030538"/>
          <p14:tracePt t="6715" x="3695700" y="3030538"/>
          <p14:tracePt t="6719" x="3695700" y="3024188"/>
          <p14:tracePt t="6720" x="3702050" y="3024188"/>
          <p14:tracePt t="6726" x="3708400" y="3024188"/>
          <p14:tracePt t="6733" x="3713163" y="3024188"/>
          <p14:tracePt t="6743" x="3719513" y="3024188"/>
          <p14:tracePt t="6755" x="3719513" y="3030538"/>
          <p14:tracePt t="6760" x="3724275" y="3030538"/>
          <p14:tracePt t="6763" x="3724275" y="3035300"/>
          <p14:tracePt t="6770" x="3730625" y="3035300"/>
          <p14:tracePt t="6775" x="3735388" y="3035300"/>
          <p14:tracePt t="6776" x="3735388" y="3041650"/>
          <p14:tracePt t="6788" x="3735388" y="3046413"/>
          <p14:tracePt t="6799" x="3730625" y="3046413"/>
          <p14:tracePt t="6800" x="3730625" y="3041650"/>
          <p14:tracePt t="6803" x="3730625" y="3035300"/>
          <p14:tracePt t="6804" x="3724275" y="3035300"/>
          <p14:tracePt t="6805" x="3724275" y="3030538"/>
          <p14:tracePt t="6807" x="3724275" y="3024188"/>
          <p14:tracePt t="6808" x="3719513" y="3019425"/>
          <p14:tracePt t="6810" x="3719513" y="3013075"/>
          <p14:tracePt t="6811" x="3713163" y="3006725"/>
          <p14:tracePt t="6813" x="3708400" y="3001963"/>
          <p14:tracePt t="6814" x="3708400" y="2995613"/>
          <p14:tracePt t="6815" x="3702050" y="2990850"/>
          <p14:tracePt t="6816" x="3702050" y="2984500"/>
          <p14:tracePt t="6817" x="3695700" y="2973388"/>
          <p14:tracePt t="6818" x="3690938" y="2968625"/>
          <p14:tracePt t="6819" x="3684588" y="2962275"/>
          <p14:tracePt t="6820" x="3679825" y="2951163"/>
          <p14:tracePt t="6821" x="3673475" y="2940050"/>
          <p14:tracePt t="6822" x="3668713" y="2933700"/>
          <p14:tracePt t="6823" x="3662363" y="2928938"/>
          <p14:tracePt t="6824" x="3662363" y="2933700"/>
          <p14:tracePt t="6955" x="3668713" y="2933700"/>
          <p14:tracePt t="6962" x="3673475" y="2933700"/>
          <p14:tracePt t="6966" x="3679825" y="2933700"/>
          <p14:tracePt t="6968" x="3684588" y="2933700"/>
          <p14:tracePt t="6969" x="3690938" y="2933700"/>
          <p14:tracePt t="6970" x="3695700" y="2933700"/>
          <p14:tracePt t="6972" x="3702050" y="2933700"/>
          <p14:tracePt t="6973" x="3708400" y="2940050"/>
          <p14:tracePt t="6974" x="3713163" y="2940050"/>
          <p14:tracePt t="6975" x="3724275" y="2940050"/>
          <p14:tracePt t="6976" x="3730625" y="2940050"/>
          <p14:tracePt t="6977" x="3735388" y="2940050"/>
          <p14:tracePt t="6978" x="3746500" y="2940050"/>
          <p14:tracePt t="6979" x="3752850" y="2940050"/>
          <p14:tracePt t="6980" x="3763963" y="2944813"/>
          <p14:tracePt t="6981" x="3770313" y="2944813"/>
          <p14:tracePt t="6982" x="3781425" y="2944813"/>
          <p14:tracePt t="6983" x="3786188" y="2944813"/>
          <p14:tracePt t="6984" x="3792538" y="2944813"/>
          <p14:tracePt t="6985" x="3803650" y="2944813"/>
          <p14:tracePt t="6986" x="3808413" y="2951163"/>
          <p14:tracePt t="6987" x="3814763" y="2951163"/>
          <p14:tracePt t="6988" x="3819525" y="2951163"/>
          <p14:tracePt t="6989" x="3825875" y="2951163"/>
          <p14:tracePt t="6990" x="3832225" y="2951163"/>
          <p14:tracePt t="6991" x="3836988" y="2951163"/>
          <p14:tracePt t="6992" x="3843338" y="2951163"/>
          <p14:tracePt t="6993" x="3848100" y="2951163"/>
          <p14:tracePt t="6994" x="3854450" y="2951163"/>
          <p14:tracePt t="6996" x="3859213" y="2951163"/>
          <p14:tracePt t="6997" x="3865563" y="2944813"/>
          <p14:tracePt t="6998" x="3870325" y="2944813"/>
          <p14:tracePt t="7001" x="3876675" y="2940050"/>
          <p14:tracePt t="7004" x="3881438" y="2933700"/>
          <p14:tracePt t="7006" x="3881438" y="2928938"/>
          <p14:tracePt t="7009" x="3881438" y="2922588"/>
          <p14:tracePt t="7012" x="3881438" y="2917825"/>
          <p14:tracePt t="7016" x="3881438" y="2911475"/>
          <p14:tracePt t="7019" x="3881438" y="2906713"/>
          <p14:tracePt t="7026" x="3881438" y="2900363"/>
          <p14:tracePt t="7042" x="3881438" y="2895600"/>
          <p14:tracePt t="7076" x="3887788" y="2900363"/>
          <p14:tracePt t="7081" x="3892550" y="2900363"/>
          <p14:tracePt t="7082" x="3892550" y="2906713"/>
          <p14:tracePt t="7084" x="3898900" y="2906713"/>
          <p14:tracePt t="7087" x="3905250" y="2906713"/>
          <p14:tracePt t="7088" x="3905250" y="2911475"/>
          <p14:tracePt t="7091" x="3910013" y="2911475"/>
          <p14:tracePt t="7095" x="3910013" y="2917825"/>
          <p14:tracePt t="7096" x="3916363" y="2917825"/>
          <p14:tracePt t="7127" x="3921125" y="2917825"/>
          <p14:tracePt t="7132" x="3927475" y="2917825"/>
          <p14:tracePt t="7137" x="3932238" y="2917825"/>
          <p14:tracePt t="7142" x="3938588" y="2917825"/>
          <p14:tracePt t="7143" x="3938588" y="2922588"/>
          <p14:tracePt t="7147" x="3943350" y="2922588"/>
          <p14:tracePt t="7161" x="3949700" y="2922588"/>
          <p14:tracePt t="7166" x="3954463" y="2922588"/>
          <p14:tracePt t="7168" x="3954463" y="2928938"/>
          <p14:tracePt t="7169" x="3960813" y="2928938"/>
          <p14:tracePt t="7171" x="3960813" y="2933700"/>
          <p14:tracePt t="7173" x="3967163" y="2933700"/>
          <p14:tracePt t="7175" x="3967163" y="2940050"/>
          <p14:tracePt t="7176" x="3971925" y="2940050"/>
          <p14:tracePt t="7178" x="3978275" y="2940050"/>
          <p14:tracePt t="7183" x="3983038" y="2940050"/>
          <p14:tracePt t="7185" x="3983038" y="2944813"/>
          <p14:tracePt t="7188" x="3989388" y="2944813"/>
          <p14:tracePt t="7194" x="3989388" y="2951163"/>
          <p14:tracePt t="7196" x="3994150" y="2951163"/>
          <p14:tracePt t="7202" x="4000500" y="2951163"/>
          <p14:tracePt t="7209" x="4005263" y="2951163"/>
          <p14:tracePt t="7215" x="4011613" y="2951163"/>
          <p14:tracePt t="7216" x="4011613" y="2957513"/>
          <p14:tracePt t="7232" x="4016375" y="2957513"/>
          <p14:tracePt t="7243" x="4016375" y="2962275"/>
          <p14:tracePt t="7247" x="4022725" y="2962275"/>
          <p14:tracePt t="7259" x="4022725" y="2968625"/>
          <p14:tracePt t="7266" x="4029075" y="2968625"/>
          <p14:tracePt t="7269" x="4029075" y="2973388"/>
          <p14:tracePt t="7278" x="4033838" y="2973388"/>
          <p14:tracePt t="7291" x="4040188" y="2973388"/>
          <p14:tracePt t="7370" x="4044950" y="2973388"/>
          <p14:tracePt t="7384" x="4051300" y="2973388"/>
          <p14:tracePt t="7392" x="4056063" y="2973388"/>
          <p14:tracePt t="7400" x="4062413" y="2973388"/>
          <p14:tracePt t="7410" x="4067175" y="2973388"/>
          <p14:tracePt t="8078" x="4073525" y="2973388"/>
          <p14:tracePt t="8162" x="4078288" y="2973388"/>
          <p14:tracePt t="8172" x="4084638" y="2973388"/>
          <p14:tracePt t="8197" x="4090988" y="2973388"/>
          <p14:tracePt t="8221" x="4095750" y="2973388"/>
          <p14:tracePt t="8348" x="4095750" y="2979738"/>
          <p14:tracePt t="8358" x="4095750" y="2984500"/>
          <p14:tracePt t="8367" x="4095750" y="2990850"/>
          <p14:tracePt t="8368" x="4102100" y="2990850"/>
          <p14:tracePt t="8374" x="4102100" y="2995613"/>
          <p14:tracePt t="8393" x="4106863" y="2995613"/>
          <p14:tracePt t="8447" x="4113213" y="2995613"/>
          <p14:tracePt t="8455" x="4117975" y="2995613"/>
          <p14:tracePt t="8459" x="4124325" y="2995613"/>
          <p14:tracePt t="8466" x="4129088" y="2995613"/>
          <p14:tracePt t="8468" x="4129088" y="3001963"/>
          <p14:tracePt t="8472" x="4135438" y="3001963"/>
          <p14:tracePt t="8487" x="4140200" y="3001963"/>
          <p14:tracePt t="8511" x="4140200" y="3006725"/>
          <p14:tracePt t="8870" x="4146550" y="3006725"/>
          <p14:tracePt t="8879" x="4152900" y="3006725"/>
          <p14:tracePt t="8882" x="4157663" y="3006725"/>
          <p14:tracePt t="8884" x="4164013" y="3006725"/>
          <p14:tracePt t="8886" x="4168775" y="3006725"/>
          <p14:tracePt t="8887" x="4175125" y="3001963"/>
          <p14:tracePt t="8889" x="4179888" y="3001963"/>
          <p14:tracePt t="8891" x="4186238" y="3001963"/>
          <p14:tracePt t="8892" x="4191000" y="3001963"/>
          <p14:tracePt t="8893" x="4197350" y="3001963"/>
          <p14:tracePt t="8895" x="4202113" y="3001963"/>
          <p14:tracePt t="8897" x="4208463" y="3001963"/>
          <p14:tracePt t="8898" x="4214813" y="3001963"/>
          <p14:tracePt t="8899" x="4219575" y="3001963"/>
          <p14:tracePt t="8901" x="4225925" y="3001963"/>
          <p14:tracePt t="8902" x="4230688" y="3001963"/>
          <p14:tracePt t="8903" x="4237038" y="3001963"/>
          <p14:tracePt t="8904" x="4237038" y="2995613"/>
          <p14:tracePt t="8905" x="4241800" y="2995613"/>
          <p14:tracePt t="8906" x="4248150" y="2995613"/>
          <p14:tracePt t="8908" x="4252913" y="2995613"/>
          <p14:tracePt t="8909" x="4259263" y="2995613"/>
          <p14:tracePt t="8910" x="4264025" y="2995613"/>
          <p14:tracePt t="8911" x="4270375" y="2995613"/>
          <p14:tracePt t="8913" x="4275138" y="2995613"/>
          <p14:tracePt t="8914" x="4281488" y="2990850"/>
          <p14:tracePt t="8916" x="4287838" y="2990850"/>
          <p14:tracePt t="8917" x="4292600" y="2990850"/>
          <p14:tracePt t="8919" x="4298950" y="2990850"/>
          <p14:tracePt t="8920" x="4303713" y="2990850"/>
          <p14:tracePt t="8922" x="4310063" y="2990850"/>
          <p14:tracePt t="8924" x="4314825" y="2990850"/>
          <p14:tracePt t="8925" x="4321175" y="2990850"/>
          <p14:tracePt t="8927" x="4325938" y="2990850"/>
          <p14:tracePt t="8929" x="4332288" y="2990850"/>
          <p14:tracePt t="8931" x="4337050" y="2990850"/>
          <p14:tracePt t="8933" x="4343400" y="2990850"/>
          <p14:tracePt t="8935" x="4349750" y="2990850"/>
          <p14:tracePt t="8937" x="4354513" y="2990850"/>
          <p14:tracePt t="8939" x="4360863" y="2990850"/>
          <p14:tracePt t="8941" x="4360863" y="2984500"/>
          <p14:tracePt t="8942" x="4365625" y="2984500"/>
          <p14:tracePt t="8944" x="4371975" y="2984500"/>
          <p14:tracePt t="8946" x="4376738" y="2984500"/>
          <p14:tracePt t="8948" x="4383088" y="2984500"/>
          <p14:tracePt t="8951" x="4387850" y="2984500"/>
          <p14:tracePt t="8954" x="4394200" y="2984500"/>
          <p14:tracePt t="8958" x="4398963" y="2984500"/>
          <p14:tracePt t="8961" x="4405313" y="2984500"/>
          <p14:tracePt t="8963" x="4411663" y="2984500"/>
          <p14:tracePt t="8967" x="4416425" y="2984500"/>
          <p14:tracePt t="8971" x="4422775" y="2984500"/>
          <p14:tracePt t="8976" x="4427538" y="2984500"/>
          <p14:tracePt t="8980" x="4433888" y="2984500"/>
          <p14:tracePt t="8984" x="4438650" y="2984500"/>
          <p14:tracePt t="8989" x="4445000" y="2984500"/>
          <p14:tracePt t="8992" x="4449763" y="2984500"/>
          <p14:tracePt t="8996" x="4456113" y="2984500"/>
          <p14:tracePt t="9000" x="4460875" y="2984500"/>
          <p14:tracePt t="9004" x="4467225" y="2984500"/>
          <p14:tracePt t="9005" x="4467225" y="2979738"/>
          <p14:tracePt t="9009" x="4473575" y="2979738"/>
          <p14:tracePt t="9012" x="4478338" y="2979738"/>
          <p14:tracePt t="9015" x="4484688" y="2979738"/>
          <p14:tracePt t="9018" x="4489450" y="2979738"/>
          <p14:tracePt t="9021" x="4495800" y="2979738"/>
          <p14:tracePt t="9024" x="4500563" y="2979738"/>
          <p14:tracePt t="9028" x="4506913" y="2979738"/>
          <p14:tracePt t="9032" x="4511675" y="2979738"/>
          <p14:tracePt t="9035" x="4518025" y="2979738"/>
          <p14:tracePt t="9039" x="4522788" y="2979738"/>
          <p14:tracePt t="9043" x="4529138" y="2979738"/>
          <p14:tracePt t="9045" x="4529138" y="2973388"/>
          <p14:tracePt t="9047" x="4535488" y="2973388"/>
          <p14:tracePt t="9052" x="4540250" y="2973388"/>
          <p14:tracePt t="9057" x="4546600" y="2973388"/>
          <p14:tracePt t="9062" x="4551363" y="2973388"/>
          <p14:tracePt t="9065" x="4557713" y="2973388"/>
          <p14:tracePt t="9068" x="4562475" y="2973388"/>
          <p14:tracePt t="9073" x="4568825" y="2968625"/>
          <p14:tracePt t="9078" x="4573588" y="2968625"/>
          <p14:tracePt t="9084" x="4579938" y="2968625"/>
          <p14:tracePt t="9092" x="4584700" y="2968625"/>
          <p14:tracePt t="9096" x="4591050" y="2968625"/>
          <p14:tracePt t="9101" x="4597400" y="2968625"/>
          <p14:tracePt t="9107" x="4602163" y="2968625"/>
          <p14:tracePt t="9112" x="4608513" y="2968625"/>
          <p14:tracePt t="9117" x="4613275" y="2968625"/>
          <p14:tracePt t="9121" x="4619625" y="2968625"/>
          <p14:tracePt t="9129" x="4630738" y="2968625"/>
          <p14:tracePt t="9130" x="4635500" y="2968625"/>
          <p14:tracePt t="9133" x="4641850" y="2968625"/>
          <p14:tracePt t="9137" x="4646613" y="2968625"/>
          <p14:tracePt t="9140" x="4652963" y="2973388"/>
          <p14:tracePt t="9143" x="4657725" y="2973388"/>
          <p14:tracePt t="9145" x="4664075" y="2973388"/>
          <p14:tracePt t="9148" x="4670425" y="2973388"/>
          <p14:tracePt t="9153" x="4675188" y="2973388"/>
          <p14:tracePt t="9158" x="4681538" y="2973388"/>
          <p14:tracePt t="9162" x="4686300" y="2973388"/>
          <p14:tracePt t="9168" x="4692650" y="2973388"/>
          <p14:tracePt t="9177" x="4697413" y="2973388"/>
          <p14:tracePt t="9182" x="4703763" y="2973388"/>
          <p14:tracePt t="9201" x="4708525" y="2973388"/>
          <p14:tracePt t="9213" x="4714875" y="2973388"/>
          <p14:tracePt t="9241" x="4719638" y="2973388"/>
          <p14:tracePt t="9294" x="4719638" y="2979738"/>
          <p14:tracePt t="9331" x="4714875" y="2979738"/>
          <p14:tracePt t="9340" x="4708525" y="2979738"/>
          <p14:tracePt t="9347" x="4703763" y="2979738"/>
          <p14:tracePt t="9352" x="4697413" y="2979738"/>
          <p14:tracePt t="9359" x="4692650" y="2979738"/>
          <p14:tracePt t="9364" x="4686300" y="2979738"/>
          <p14:tracePt t="9371" x="4681538" y="2979738"/>
          <p14:tracePt t="9379" x="4675188" y="2979738"/>
          <p14:tracePt t="9385" x="4670425" y="2979738"/>
          <p14:tracePt t="9386" x="4670425" y="2984500"/>
          <p14:tracePt t="9393" x="4664075" y="2984500"/>
          <p14:tracePt t="9397" x="4657725" y="2984500"/>
          <p14:tracePt t="9402" x="4652963" y="2984500"/>
          <p14:tracePt t="9407" x="4646613" y="2984500"/>
          <p14:tracePt t="9414" x="4641850" y="2984500"/>
          <p14:tracePt t="9419" x="4635500" y="2990850"/>
          <p14:tracePt t="9425" x="4630738" y="2990850"/>
          <p14:tracePt t="9429" x="4624388" y="2990850"/>
          <p14:tracePt t="9437" x="4619625" y="2990850"/>
          <p14:tracePt t="9456" x="4613275" y="2990850"/>
          <p14:tracePt t="9497" x="4608513" y="2990850"/>
          <p14:tracePt t="9513" x="4608513" y="2995613"/>
          <p14:tracePt t="9519" x="4602163" y="2995613"/>
          <p14:tracePt t="9533" x="4597400" y="2995613"/>
          <p14:tracePt t="9544" x="4591050" y="2995613"/>
          <p14:tracePt t="9551" x="4584700" y="2995613"/>
          <p14:tracePt t="9558" x="4579938" y="2995613"/>
          <p14:tracePt t="9563" x="4573588" y="2995613"/>
          <p14:tracePt t="9565" x="4573588" y="3001963"/>
          <p14:tracePt t="9567" x="4568825" y="3001963"/>
          <p14:tracePt t="9572" x="4562475" y="3001963"/>
          <p14:tracePt t="9575" x="4557713" y="3001963"/>
          <p14:tracePt t="9578" x="4551363" y="3001963"/>
          <p14:tracePt t="9582" x="4546600" y="3001963"/>
          <p14:tracePt t="9585" x="4540250" y="3006725"/>
          <p14:tracePt t="9588" x="4535488" y="3006725"/>
          <p14:tracePt t="9591" x="4529138" y="3006725"/>
          <p14:tracePt t="9593" x="4522788" y="3006725"/>
          <p14:tracePt t="9595" x="4518025" y="3006725"/>
          <p14:tracePt t="9597" x="4511675" y="3006725"/>
          <p14:tracePt t="9599" x="4506913" y="3006725"/>
          <p14:tracePt t="9601" x="4500563" y="3006725"/>
          <p14:tracePt t="9602" x="4500563" y="3013075"/>
          <p14:tracePt t="9603" x="4495800" y="3013075"/>
          <p14:tracePt t="9605" x="4489450" y="3013075"/>
          <p14:tracePt t="9607" x="4484688" y="3013075"/>
          <p14:tracePt t="9608" x="4478338" y="3013075"/>
          <p14:tracePt t="9610" x="4473575" y="3013075"/>
          <p14:tracePt t="9612" x="4467225" y="3013075"/>
          <p14:tracePt t="9613" x="4460875" y="3013075"/>
          <p14:tracePt t="9615" x="4456113" y="3013075"/>
          <p14:tracePt t="9616" x="4449763" y="3013075"/>
          <p14:tracePt t="9617" x="4445000" y="3019425"/>
          <p14:tracePt t="9619" x="4438650" y="3019425"/>
          <p14:tracePt t="9621" x="4433888" y="3019425"/>
          <p14:tracePt t="9622" x="4427538" y="3019425"/>
          <p14:tracePt t="9624" x="4422775" y="3024188"/>
          <p14:tracePt t="9625" x="4416425" y="3024188"/>
          <p14:tracePt t="9627" x="4411663" y="3024188"/>
          <p14:tracePt t="9628" x="4405313" y="3024188"/>
          <p14:tracePt t="9629" x="4398963" y="3024188"/>
          <p14:tracePt t="9631" x="4394200" y="3024188"/>
          <p14:tracePt t="9632" x="4387850" y="3024188"/>
          <p14:tracePt t="9633" x="4383088" y="3030538"/>
          <p14:tracePt t="9635" x="4371975" y="3030538"/>
          <p14:tracePt t="9637" x="4365625" y="3030538"/>
          <p14:tracePt t="9638" x="4360863" y="3030538"/>
          <p14:tracePt t="9639" x="4354513" y="3030538"/>
          <p14:tracePt t="9640" x="4349750" y="3030538"/>
          <p14:tracePt t="9642" x="4343400" y="3035300"/>
          <p14:tracePt t="9643" x="4337050" y="3035300"/>
          <p14:tracePt t="9644" x="4332288" y="3035300"/>
          <p14:tracePt t="9645" x="4325938" y="3035300"/>
          <p14:tracePt t="9646" x="4321175" y="3035300"/>
          <p14:tracePt t="9647" x="4314825" y="3035300"/>
          <p14:tracePt t="9648" x="4310063" y="3041650"/>
          <p14:tracePt t="9650" x="4298950" y="3041650"/>
          <p14:tracePt t="9651" x="4292600" y="3041650"/>
          <p14:tracePt t="9652" x="4287838" y="3041650"/>
          <p14:tracePt t="9653" x="4281488" y="3041650"/>
          <p14:tracePt t="9654" x="4275138" y="3041650"/>
          <p14:tracePt t="9655" x="4270375" y="3041650"/>
          <p14:tracePt t="9656" x="4264025" y="3046413"/>
          <p14:tracePt t="9657" x="4259263" y="3046413"/>
          <p14:tracePt t="9658" x="4252913" y="3046413"/>
          <p14:tracePt t="9659" x="4248150" y="3046413"/>
          <p14:tracePt t="9660" x="4241800" y="3046413"/>
          <p14:tracePt t="9661" x="4237038" y="3052763"/>
          <p14:tracePt t="9662" x="4225925" y="3052763"/>
          <p14:tracePt t="9663" x="4219575" y="3052763"/>
          <p14:tracePt t="9664" x="4208463" y="3052763"/>
          <p14:tracePt t="9665" x="4202113" y="3052763"/>
          <p14:tracePt t="9666" x="4191000" y="3057525"/>
          <p14:tracePt t="9667" x="4186238" y="3057525"/>
          <p14:tracePt t="9668" x="4175125" y="3057525"/>
          <p14:tracePt t="9669" x="4168775" y="3057525"/>
          <p14:tracePt t="9670" x="4157663" y="3063875"/>
          <p14:tracePt t="9671" x="4146550" y="3063875"/>
          <p14:tracePt t="9672" x="4140200" y="3063875"/>
          <p14:tracePt t="9673" x="4129088" y="3063875"/>
          <p14:tracePt t="9674" x="4117975" y="3068638"/>
          <p14:tracePt t="9675" x="4106863" y="3068638"/>
          <p14:tracePt t="9676" x="4095750" y="3068638"/>
          <p14:tracePt t="9677" x="4084638" y="3068638"/>
          <p14:tracePt t="9678" x="4073525" y="3074988"/>
          <p14:tracePt t="9679" x="4062413" y="3074988"/>
          <p14:tracePt t="9680" x="4044950" y="3074988"/>
          <p14:tracePt t="9681" x="4033838" y="3079750"/>
          <p14:tracePt t="9682" x="4022725" y="3079750"/>
          <p14:tracePt t="9683" x="4011613" y="3079750"/>
          <p14:tracePt t="9684" x="4000500" y="3079750"/>
          <p14:tracePt t="9685" x="3983038" y="3079750"/>
          <p14:tracePt t="9686" x="3971925" y="3086100"/>
          <p14:tracePt t="9687" x="3954463" y="3086100"/>
          <p14:tracePt t="9688" x="3943350" y="3086100"/>
          <p14:tracePt t="9689" x="3932238" y="3086100"/>
          <p14:tracePt t="9690" x="3916363" y="3086100"/>
          <p14:tracePt t="9691" x="3898900" y="3092450"/>
          <p14:tracePt t="9692" x="3887788" y="3092450"/>
          <p14:tracePt t="9693" x="3870325" y="3092450"/>
          <p14:tracePt t="9694" x="3854450" y="3092450"/>
          <p14:tracePt t="9695" x="3843338" y="3092450"/>
          <p14:tracePt t="9696" x="3819525" y="3097213"/>
          <p14:tracePt t="9697" x="3803650" y="3097213"/>
          <p14:tracePt t="9698" x="3786188" y="3097213"/>
          <p14:tracePt t="9699" x="3770313" y="3097213"/>
          <p14:tracePt t="9700" x="3752850" y="3097213"/>
          <p14:tracePt t="9701" x="3735388" y="3097213"/>
          <p14:tracePt t="9702" x="3719513" y="3097213"/>
          <p14:tracePt t="9703" x="3702050" y="3097213"/>
          <p14:tracePt t="9704" x="3679825" y="3103563"/>
          <p14:tracePt t="9705" x="3657600" y="3103563"/>
          <p14:tracePt t="9706" x="3640138" y="3103563"/>
          <p14:tracePt t="9707" x="3622675" y="3103563"/>
          <p14:tracePt t="9708" x="3600450" y="3103563"/>
          <p14:tracePt t="9709" x="3578225" y="3103563"/>
          <p14:tracePt t="9710" x="3560763" y="3103563"/>
          <p14:tracePt t="9711" x="3538538" y="3103563"/>
          <p14:tracePt t="9712" x="3522663" y="3103563"/>
          <p14:tracePt t="9713" x="3505200" y="3103563"/>
          <p14:tracePt t="9714" x="3487738" y="3103563"/>
          <p14:tracePt t="9715" x="3465513" y="3103563"/>
          <p14:tracePt t="9716" x="3449638" y="3103563"/>
          <p14:tracePt t="9717" x="3425825" y="3103563"/>
          <p14:tracePt t="9718" x="3409950" y="3103563"/>
          <p14:tracePt t="9719" x="3392488" y="3103563"/>
          <p14:tracePt t="9720" x="3375025" y="3097213"/>
          <p14:tracePt t="9721" x="3352800" y="3097213"/>
          <p14:tracePt t="9722" x="3341688" y="3097213"/>
          <p14:tracePt t="9723" x="3330575" y="3092450"/>
          <p14:tracePt t="9724" x="3308350" y="3092450"/>
          <p14:tracePt t="9725" x="3290888" y="3092450"/>
          <p14:tracePt t="9726" x="3275013" y="3086100"/>
          <p14:tracePt t="9727" x="3257550" y="3086100"/>
          <p14:tracePt t="9728" x="3246438" y="3079750"/>
          <p14:tracePt t="9729" x="3224213" y="3079750"/>
          <p14:tracePt t="9730" x="3213100" y="3074988"/>
          <p14:tracePt t="9731" x="3195638" y="3074988"/>
          <p14:tracePt t="9732" x="3184525" y="3074988"/>
          <p14:tracePt t="9733" x="3173413" y="3068638"/>
          <p14:tracePt t="9734" x="3155950" y="3068638"/>
          <p14:tracePt t="9735" x="3144838" y="3063875"/>
          <p14:tracePt t="9736" x="3128963" y="3063875"/>
          <p14:tracePt t="9737" x="3116263" y="3057525"/>
          <p14:tracePt t="9738" x="3105150" y="3057525"/>
          <p14:tracePt t="9739" x="3094038" y="3052763"/>
          <p14:tracePt t="9740" x="3082925" y="3052763"/>
          <p14:tracePt t="9741" x="3067050" y="3046413"/>
          <p14:tracePt t="9742" x="3054350" y="3041650"/>
          <p14:tracePt t="9743" x="3049588" y="3041650"/>
          <p14:tracePt t="9744" x="3038475" y="3035300"/>
          <p14:tracePt t="9745" x="3027363" y="3035300"/>
          <p14:tracePt t="9746" x="3016250" y="3030538"/>
          <p14:tracePt t="9747" x="3009900" y="3024188"/>
          <p14:tracePt t="9748" x="2998788" y="3024188"/>
          <p14:tracePt t="9749" x="2987675" y="3019425"/>
          <p14:tracePt t="9750" x="2981325" y="3019425"/>
          <p14:tracePt t="9751" x="2970213" y="3013075"/>
          <p14:tracePt t="9752" x="2965450" y="3013075"/>
          <p14:tracePt t="9753" x="2954338" y="3006725"/>
          <p14:tracePt t="9754" x="2947988" y="3001963"/>
          <p14:tracePt t="9755" x="2943225" y="3001963"/>
          <p14:tracePt t="9756" x="2930525" y="2995613"/>
          <p14:tracePt t="9757" x="2919413" y="2995613"/>
          <p14:tracePt t="9758" x="2914650" y="2990850"/>
          <p14:tracePt t="9759" x="2908300" y="2990850"/>
          <p14:tracePt t="9760" x="2903538" y="2984500"/>
          <p14:tracePt t="9761" x="2892425" y="2984500"/>
          <p14:tracePt t="9762" x="2881313" y="2979738"/>
          <p14:tracePt t="9763" x="2874963" y="2979738"/>
          <p14:tracePt t="9764" x="2868613" y="2979738"/>
          <p14:tracePt t="9765" x="2857500" y="2973388"/>
          <p14:tracePt t="9766" x="2852738" y="2973388"/>
          <p14:tracePt t="9767" x="2841625" y="2968625"/>
          <p14:tracePt t="9768" x="2835275" y="2968625"/>
          <p14:tracePt t="9769" x="2830513" y="2962275"/>
          <p14:tracePt t="9770" x="2819400" y="2962275"/>
          <p14:tracePt t="9771" x="2806700" y="2962275"/>
          <p14:tracePt t="9772" x="2801938" y="2957513"/>
          <p14:tracePt t="9773" x="2795588" y="2957513"/>
          <p14:tracePt t="9774" x="2784475" y="2957513"/>
          <p14:tracePt t="9775" x="2773363" y="2951163"/>
          <p14:tracePt t="9776" x="2768600" y="2951163"/>
          <p14:tracePt t="9777" x="2757488" y="2951163"/>
          <p14:tracePt t="9778" x="2751138" y="2944813"/>
          <p14:tracePt t="9779" x="2740025" y="2944813"/>
          <p14:tracePt t="9780" x="2728913" y="2944813"/>
          <p14:tracePt t="9781" x="2717800" y="2940050"/>
          <p14:tracePt t="9782" x="2706688" y="2940050"/>
          <p14:tracePt t="9783" x="2700338" y="2933700"/>
          <p14:tracePt t="9784" x="2689225" y="2933700"/>
          <p14:tracePt t="9785" x="2678113" y="2928938"/>
          <p14:tracePt t="9786" x="2660650" y="2928938"/>
          <p14:tracePt t="9787" x="2655888" y="2928938"/>
          <p14:tracePt t="9788" x="2644775" y="2922588"/>
          <p14:tracePt t="9789" x="2627313" y="2922588"/>
          <p14:tracePt t="9790" x="2616200" y="2922588"/>
          <p14:tracePt t="9791" x="2605088" y="2922588"/>
          <p14:tracePt t="9792" x="2593975" y="2917825"/>
          <p14:tracePt t="9793" x="2576513" y="2917825"/>
          <p14:tracePt t="9794" x="2560638" y="2917825"/>
          <p14:tracePt t="9795" x="2547938" y="2917825"/>
          <p14:tracePt t="9796" x="2536825" y="2917825"/>
          <p14:tracePt t="9797" x="2520950" y="2911475"/>
          <p14:tracePt t="9798" x="2509838" y="2911475"/>
          <p14:tracePt t="9799" x="2498725" y="2911475"/>
          <p14:tracePt t="9800" x="2481263" y="2911475"/>
          <p14:tracePt t="9801" x="2463800" y="2911475"/>
          <p14:tracePt t="9802" x="2447925" y="2911475"/>
          <p14:tracePt t="9803" x="2436813" y="2911475"/>
          <p14:tracePt t="9804" x="2419350" y="2906713"/>
          <p14:tracePt t="9805" x="2408238" y="2906713"/>
          <p14:tracePt t="9806" x="2390775" y="2906713"/>
          <p14:tracePt t="9807" x="2374900" y="2906713"/>
          <p14:tracePt t="9808" x="2357438" y="2906713"/>
          <p14:tracePt t="9809" x="2339975" y="2906713"/>
          <p14:tracePt t="9810" x="2328863" y="2906713"/>
          <p14:tracePt t="9811" x="2312988" y="2906713"/>
          <p14:tracePt t="9812" x="2295525" y="2900363"/>
          <p14:tracePt t="9813" x="2278063" y="2900363"/>
          <p14:tracePt t="9814" x="2262188" y="2900363"/>
          <p14:tracePt t="9815" x="2244725" y="2900363"/>
          <p14:tracePt t="9816" x="2227263" y="2900363"/>
          <p14:tracePt t="9817" x="2211388" y="2900363"/>
          <p14:tracePt t="9818" x="2193925" y="2900363"/>
          <p14:tracePt t="9819" x="2178050" y="2900363"/>
          <p14:tracePt t="9820" x="2160588" y="2900363"/>
          <p14:tracePt t="9821" x="2143125" y="2900363"/>
          <p14:tracePt t="9822" x="2127250" y="2895600"/>
          <p14:tracePt t="9823" x="2109788" y="2895600"/>
          <p14:tracePt t="9824" x="2092325" y="2895600"/>
          <p14:tracePt t="9825" x="2076450" y="2895600"/>
          <p14:tracePt t="9826" x="2065338" y="2895600"/>
          <p14:tracePt t="9827" x="2041525" y="2895600"/>
          <p14:tracePt t="9828" x="2025650" y="2895600"/>
          <p14:tracePt t="9829" x="2008188" y="2895600"/>
          <p14:tracePt t="9830" x="1992313" y="2889250"/>
          <p14:tracePt t="9831" x="1974850" y="2889250"/>
          <p14:tracePt t="9832" x="1957388" y="2889250"/>
          <p14:tracePt t="9833" x="1946275" y="2889250"/>
          <p14:tracePt t="9834" x="1924050" y="2889250"/>
          <p14:tracePt t="9835" x="1906588" y="2884488"/>
          <p14:tracePt t="9836" x="1895475" y="2884488"/>
          <p14:tracePt t="9837" x="1879600" y="2884488"/>
          <p14:tracePt t="9838" x="1862138" y="2884488"/>
          <p14:tracePt t="9839" x="1844675" y="2884488"/>
          <p14:tracePt t="9840" x="1833563" y="2878138"/>
          <p14:tracePt t="9841" x="1817688" y="2878138"/>
          <p14:tracePt t="9842" x="1800225" y="2878138"/>
          <p14:tracePt t="9843" x="1789113" y="2871788"/>
          <p14:tracePt t="9844" x="1771650" y="2871788"/>
          <p14:tracePt t="9845" x="1760538" y="2871788"/>
          <p14:tracePt t="9846" x="1749425" y="2867025"/>
          <p14:tracePt t="9847" x="1733550" y="2867025"/>
          <p14:tracePt t="9848" x="1716088" y="2860675"/>
          <p14:tracePt t="9849" x="1704975" y="2860675"/>
          <p14:tracePt t="9850" x="1693863" y="2855913"/>
          <p14:tracePt t="9851" x="1682750" y="2855913"/>
          <p14:tracePt t="9852" x="1665288" y="2855913"/>
          <p14:tracePt t="9853" x="1654175" y="2855913"/>
          <p14:tracePt t="9854" x="1643063" y="2849563"/>
          <p14:tracePt t="9855" x="1631950" y="2849563"/>
          <p14:tracePt t="9856" x="1620838" y="2849563"/>
          <p14:tracePt t="9857" x="1609725" y="2844800"/>
          <p14:tracePt t="9858" x="1598613" y="2844800"/>
          <p14:tracePt t="9859" x="1581150" y="2838450"/>
          <p14:tracePt t="9860" x="1574800" y="2838450"/>
          <p14:tracePt t="9861" x="1563688" y="2838450"/>
          <p14:tracePt t="9862" x="1552575" y="2833688"/>
          <p14:tracePt t="9863" x="1541463" y="2833688"/>
          <p14:tracePt t="9864" x="1530350" y="2827338"/>
          <p14:tracePt t="9865" x="1519238" y="2822575"/>
          <p14:tracePt t="9866" x="1508125" y="2822575"/>
          <p14:tracePt t="9867" x="1501775" y="2822575"/>
          <p14:tracePt t="9868" x="1490663" y="2816225"/>
          <p14:tracePt t="9869" x="1479550" y="2816225"/>
          <p14:tracePt t="9870" x="1474788" y="2816225"/>
          <p14:tracePt t="9871" x="1462088" y="2809875"/>
          <p14:tracePt t="9872" x="1450975" y="2809875"/>
          <p14:tracePt t="9873" x="1446213" y="2805113"/>
          <p14:tracePt t="9874" x="1435100" y="2805113"/>
          <p14:tracePt t="9875" x="1428750" y="2798763"/>
          <p14:tracePt t="9876" x="1417638" y="2798763"/>
          <p14:tracePt t="9877" x="1406525" y="2794000"/>
          <p14:tracePt t="9878" x="1400175" y="2794000"/>
          <p14:tracePt t="9879" x="1389063" y="2787650"/>
          <p14:tracePt t="9880" x="1384300" y="2787650"/>
          <p14:tracePt t="9881" x="1373188" y="2782888"/>
          <p14:tracePt t="9882" x="1362075" y="2782888"/>
          <p14:tracePt t="9883" x="1355725" y="2776538"/>
          <p14:tracePt t="9884" x="1344613" y="2776538"/>
          <p14:tracePt t="9885" x="1333500" y="2771775"/>
          <p14:tracePt t="9886" x="1327150" y="2771775"/>
          <p14:tracePt t="9887" x="1316038" y="2771775"/>
          <p14:tracePt t="9888" x="1311275" y="2765425"/>
          <p14:tracePt t="9889" x="1300163" y="2765425"/>
          <p14:tracePt t="9890" x="1293813" y="2760663"/>
          <p14:tracePt t="9891" x="1282700" y="2760663"/>
          <p14:tracePt t="9892" x="1271588" y="2754313"/>
          <p14:tracePt t="9893" x="1265238" y="2754313"/>
          <p14:tracePt t="9894" x="1254125" y="2749550"/>
          <p14:tracePt t="9895" x="1249363" y="2749550"/>
          <p14:tracePt t="9896" x="1243013" y="2743200"/>
          <p14:tracePt t="9897" x="1227138" y="2743200"/>
          <p14:tracePt t="9898" x="1220788" y="2736850"/>
          <p14:tracePt t="9899" x="1209675" y="2736850"/>
          <p14:tracePt t="9900" x="1203325" y="2736850"/>
          <p14:tracePt t="9901" x="1192213" y="2732088"/>
          <p14:tracePt t="9902" x="1187450" y="2732088"/>
          <p14:tracePt t="9903" x="1176338" y="2732088"/>
          <p14:tracePt t="9904" x="1165225" y="2725738"/>
          <p14:tracePt t="9905" x="1158875" y="2725738"/>
          <p14:tracePt t="9907" x="1147763" y="2725738"/>
          <p14:tracePt t="9907" x="1141413" y="2720975"/>
          <p14:tracePt t="9908" x="1130300" y="2720975"/>
          <p14:tracePt t="9909" x="1125538" y="2714625"/>
          <p14:tracePt t="9910" x="1114425" y="2714625"/>
          <p14:tracePt t="9911" x="1108075" y="2714625"/>
          <p14:tracePt t="9912" x="1096963" y="2714625"/>
          <p14:tracePt t="9913" x="1092200" y="2709863"/>
          <p14:tracePt t="9914" x="1079500" y="2709863"/>
          <p14:tracePt t="9915" x="1074738" y="2709863"/>
          <p14:tracePt t="9916" x="1068388" y="2709863"/>
          <p14:tracePt t="9917" x="1057275" y="2709863"/>
          <p14:tracePt t="9918" x="1052513" y="2709863"/>
          <p14:tracePt t="9919" x="1046163" y="2709863"/>
          <p14:tracePt t="9920" x="1041400" y="2703513"/>
          <p14:tracePt t="9921" x="1035050" y="2703513"/>
          <p14:tracePt t="9922" x="1030288" y="2703513"/>
          <p14:tracePt t="9923" x="1023938" y="2703513"/>
          <p14:tracePt t="9924" x="1012825" y="2703513"/>
          <p14:tracePt t="9925" x="1006475" y="2703513"/>
          <p14:tracePt t="9926" x="1001713" y="2703513"/>
          <p14:tracePt t="9927" x="995363" y="2703513"/>
          <p14:tracePt t="9928" x="990600" y="2703513"/>
          <p14:tracePt t="9929" x="984250" y="2703513"/>
          <p14:tracePt t="9930" x="979488" y="2703513"/>
          <p14:tracePt t="9931" x="973138" y="2703513"/>
          <p14:tracePt t="9932" x="968375" y="2703513"/>
          <p14:tracePt t="9933" x="962025" y="2698750"/>
          <p14:tracePt t="9934" x="955675" y="2698750"/>
          <p14:tracePt t="9935" x="950913" y="2698750"/>
          <p14:tracePt t="9936" x="944563" y="2698750"/>
          <p14:tracePt t="9937" x="939800" y="2698750"/>
          <p14:tracePt t="9938" x="933450" y="2698750"/>
          <p14:tracePt t="9939" x="928688" y="2698750"/>
          <p14:tracePt t="9941" x="922338" y="2698750"/>
          <p14:tracePt t="9942" x="917575" y="2698750"/>
          <p14:tracePt t="9943" x="911225" y="2698750"/>
          <p14:tracePt t="9944" x="906463" y="2698750"/>
          <p14:tracePt t="9945" x="900113" y="2698750"/>
          <p14:tracePt t="9947" x="895350" y="2698750"/>
          <p14:tracePt t="9948" x="889000" y="2698750"/>
          <p14:tracePt t="9950" x="882650" y="2698750"/>
          <p14:tracePt t="9951" x="877888" y="2698750"/>
          <p14:tracePt t="9953" x="871538" y="2698750"/>
          <p14:tracePt t="9954" x="866775" y="2703513"/>
          <p14:tracePt t="9955" x="860425" y="2703513"/>
          <p14:tracePt t="9957" x="855663" y="2703513"/>
          <p14:tracePt t="9959" x="849313" y="2703513"/>
          <p14:tracePt t="9960" x="844550" y="2709863"/>
          <p14:tracePt t="9961" x="838200" y="2709863"/>
          <p14:tracePt t="9963" x="833438" y="2709863"/>
          <p14:tracePt t="9964" x="827088" y="2714625"/>
          <p14:tracePt t="9966" x="820738" y="2714625"/>
          <p14:tracePt t="9967" x="815975" y="2714625"/>
          <p14:tracePt t="9969" x="809625" y="2714625"/>
          <p14:tracePt t="9970" x="804863" y="2720975"/>
          <p14:tracePt t="9972" x="798513" y="2720975"/>
          <p14:tracePt t="9973" x="793750" y="2720975"/>
          <p14:tracePt t="9974" x="787400" y="2725738"/>
          <p14:tracePt t="9976" x="782638" y="2725738"/>
          <p14:tracePt t="9977" x="776288" y="2725738"/>
          <p14:tracePt t="9978" x="771525" y="2732088"/>
          <p14:tracePt t="9980" x="765175" y="2732088"/>
          <p14:tracePt t="9981" x="758825" y="2732088"/>
          <p14:tracePt t="9982" x="754063" y="2736850"/>
          <p14:tracePt t="9983" x="747713" y="2736850"/>
          <p14:tracePt t="9984" x="742950" y="2736850"/>
          <p14:tracePt t="9986" x="736600" y="2743200"/>
          <p14:tracePt t="9987" x="731838" y="2743200"/>
          <p14:tracePt t="9988" x="720725" y="2743200"/>
          <p14:tracePt t="9990" x="714375" y="2749550"/>
          <p14:tracePt t="9991" x="709613" y="2749550"/>
          <p14:tracePt t="9992" x="703263" y="2754313"/>
          <p14:tracePt t="9993" x="696913" y="2754313"/>
          <p14:tracePt t="9995" x="692150" y="2760663"/>
          <p14:tracePt t="9996" x="685800" y="2760663"/>
          <p14:tracePt t="9997" x="681038" y="2760663"/>
          <p14:tracePt t="9998" x="674688" y="2765425"/>
          <p14:tracePt t="10000" x="669925" y="2765425"/>
          <p14:tracePt t="10001" x="663575" y="2771775"/>
          <p14:tracePt t="10002" x="658813" y="2771775"/>
          <p14:tracePt t="10003" x="652463" y="2771775"/>
          <p14:tracePt t="10004" x="647700" y="2776538"/>
          <p14:tracePt t="10006" x="641350" y="2776538"/>
          <p14:tracePt t="10007" x="641350" y="2782888"/>
          <p14:tracePt t="10008" x="635000" y="2782888"/>
          <p14:tracePt t="10009" x="630238" y="2787650"/>
          <p14:tracePt t="10011" x="623888" y="2794000"/>
          <p14:tracePt t="10013" x="623888" y="2798763"/>
          <p14:tracePt t="10014" x="619125" y="2798763"/>
          <p14:tracePt t="10015" x="619125" y="2805113"/>
          <p14:tracePt t="10016" x="612775" y="2805113"/>
          <p14:tracePt t="10017" x="612775" y="2809875"/>
          <p14:tracePt t="10018" x="608013" y="2816225"/>
          <p14:tracePt t="10020" x="601663" y="2822575"/>
          <p14:tracePt t="10021" x="601663" y="2827338"/>
          <p14:tracePt t="10023" x="596900" y="2833688"/>
          <p14:tracePt t="10024" x="596900" y="2838450"/>
          <p14:tracePt t="10026" x="596900" y="2844800"/>
          <p14:tracePt t="10027" x="590550" y="2844800"/>
          <p14:tracePt t="10028" x="590550" y="2849563"/>
          <p14:tracePt t="10030" x="590550" y="2855913"/>
          <p14:tracePt t="10031" x="590550" y="2860675"/>
          <p14:tracePt t="10032" x="585788" y="2860675"/>
          <p14:tracePt t="10033" x="585788" y="2867025"/>
          <p14:tracePt t="10034" x="585788" y="2871788"/>
          <p14:tracePt t="10036" x="585788" y="2878138"/>
          <p14:tracePt t="10038" x="585788" y="2884488"/>
          <p14:tracePt t="10039" x="585788" y="2889250"/>
          <p14:tracePt t="10041" x="585788" y="2895600"/>
          <p14:tracePt t="10042" x="585788" y="2900363"/>
          <p14:tracePt t="10044" x="585788" y="2906713"/>
          <p14:tracePt t="10046" x="585788" y="2911475"/>
          <p14:tracePt t="10048" x="585788" y="2917825"/>
          <p14:tracePt t="10050" x="585788" y="2922588"/>
          <p14:tracePt t="10052" x="585788" y="2928938"/>
          <p14:tracePt t="10053" x="585788" y="2933700"/>
          <p14:tracePt t="10055" x="585788" y="2940050"/>
          <p14:tracePt t="10057" x="585788" y="2944813"/>
          <p14:tracePt t="10059" x="590550" y="2951163"/>
          <p14:tracePt t="10061" x="590550" y="2957513"/>
          <p14:tracePt t="10063" x="596900" y="2962275"/>
          <p14:tracePt t="10064" x="596900" y="2968625"/>
          <p14:tracePt t="10066" x="596900" y="2973388"/>
          <p14:tracePt t="10067" x="601663" y="2973388"/>
          <p14:tracePt t="10068" x="601663" y="2979738"/>
          <p14:tracePt t="10070" x="608013" y="2984500"/>
          <p14:tracePt t="10071" x="612775" y="2984500"/>
          <p14:tracePt t="10072" x="612775" y="2990850"/>
          <p14:tracePt t="10074" x="619125" y="2995613"/>
          <p14:tracePt t="10075" x="623888" y="3001963"/>
          <p14:tracePt t="10076" x="623888" y="3006725"/>
          <p14:tracePt t="10077" x="630238" y="3006725"/>
          <p14:tracePt t="10078" x="630238" y="3013075"/>
          <p14:tracePt t="10079" x="635000" y="3013075"/>
          <p14:tracePt t="10080" x="635000" y="3019425"/>
          <p14:tracePt t="10081" x="641350" y="3024188"/>
          <p14:tracePt t="10082" x="647700" y="3024188"/>
          <p14:tracePt t="10083" x="652463" y="3030538"/>
          <p14:tracePt t="10084" x="658813" y="3030538"/>
          <p14:tracePt t="10085" x="658813" y="3035300"/>
          <p14:tracePt t="10086" x="663575" y="3041650"/>
          <p14:tracePt t="10087" x="669925" y="3041650"/>
          <p14:tracePt t="10088" x="669925" y="3046413"/>
          <p14:tracePt t="10089" x="674688" y="3046413"/>
          <p14:tracePt t="10090" x="681038" y="3052763"/>
          <p14:tracePt t="10091" x="685800" y="3052763"/>
          <p14:tracePt t="10092" x="692150" y="3057525"/>
          <p14:tracePt t="10093" x="696913" y="3057525"/>
          <p14:tracePt t="10094" x="703263" y="3057525"/>
          <p14:tracePt t="10095" x="709613" y="3063875"/>
          <p14:tracePt t="10096" x="714375" y="3063875"/>
          <p14:tracePt t="10097" x="720725" y="3068638"/>
          <p14:tracePt t="10098" x="725488" y="3068638"/>
          <p14:tracePt t="10099" x="731838" y="3068638"/>
          <p14:tracePt t="10100" x="736600" y="3074988"/>
          <p14:tracePt t="10101" x="742950" y="3074988"/>
          <p14:tracePt t="10102" x="747713" y="3079750"/>
          <p14:tracePt t="10103" x="758825" y="3079750"/>
          <p14:tracePt t="10105" x="771525" y="3086100"/>
          <p14:tracePt t="10106" x="776288" y="3086100"/>
          <p14:tracePt t="10107" x="782638" y="3086100"/>
          <p14:tracePt t="10108" x="787400" y="3086100"/>
          <p14:tracePt t="10109" x="793750" y="3092450"/>
          <p14:tracePt t="10110" x="804863" y="3092450"/>
          <p14:tracePt t="10111" x="809625" y="3092450"/>
          <p14:tracePt t="10112" x="815975" y="3097213"/>
          <p14:tracePt t="10113" x="820738" y="3097213"/>
          <p14:tracePt t="10114" x="827088" y="3097213"/>
          <p14:tracePt t="10115" x="833438" y="3097213"/>
          <p14:tracePt t="10116" x="838200" y="3103563"/>
          <p14:tracePt t="10117" x="844550" y="3103563"/>
          <p14:tracePt t="10118" x="849313" y="3103563"/>
          <p14:tracePt t="10119" x="855663" y="3103563"/>
          <p14:tracePt t="10120" x="860425" y="3103563"/>
          <p14:tracePt t="10121" x="866775" y="3103563"/>
          <p14:tracePt t="10122" x="871538" y="3108325"/>
          <p14:tracePt t="10123" x="877888" y="3108325"/>
          <p14:tracePt t="10124" x="882650" y="3108325"/>
          <p14:tracePt t="10125" x="889000" y="3108325"/>
          <p14:tracePt t="10129" x="911225" y="3114675"/>
          <p14:tracePt t="10131" x="917575" y="3114675"/>
          <p14:tracePt t="10133" x="922338" y="3114675"/>
          <p14:tracePt t="10134" x="928688" y="3114675"/>
          <p14:tracePt t="10137" x="933450" y="3114675"/>
          <p14:tracePt t="10138" x="939800" y="3114675"/>
          <p14:tracePt t="10141" x="944563" y="3114675"/>
          <p14:tracePt t="10145" x="950913" y="3114675"/>
          <p14:tracePt t="10150" x="955675" y="3114675"/>
          <p14:tracePt t="10156" x="962025" y="3114675"/>
          <p14:tracePt t="10166" x="968375" y="3114675"/>
          <p14:tracePt t="10172" x="973138" y="3114675"/>
          <p14:tracePt t="10180" x="979488" y="3114675"/>
          <p14:tracePt t="10185" x="984250" y="3114675"/>
          <p14:tracePt t="10188" x="990600" y="3114675"/>
          <p14:tracePt t="10191" x="995363" y="3114675"/>
          <p14:tracePt t="10194" x="1001713" y="3114675"/>
          <p14:tracePt t="10196" x="1006475" y="3114675"/>
          <p14:tracePt t="10198" x="1012825" y="3114675"/>
          <p14:tracePt t="10201" x="1017588" y="3114675"/>
          <p14:tracePt t="10204" x="1023938" y="3114675"/>
          <p14:tracePt t="10206" x="1030288" y="3114675"/>
          <p14:tracePt t="10208" x="1035050" y="3114675"/>
          <p14:tracePt t="10210" x="1041400" y="3114675"/>
          <p14:tracePt t="10212" x="1046163" y="3114675"/>
          <p14:tracePt t="10215" x="1052513" y="3114675"/>
          <p14:tracePt t="10218" x="1057275" y="3114675"/>
          <p14:tracePt t="10220" x="1063625" y="3114675"/>
          <p14:tracePt t="10223" x="1068388" y="3114675"/>
          <p14:tracePt t="10226" x="1074738" y="3114675"/>
          <p14:tracePt t="10230" x="1079500" y="3114675"/>
          <p14:tracePt t="10232" x="1085850" y="3114675"/>
          <p14:tracePt t="10235" x="1092200" y="3114675"/>
          <p14:tracePt t="10238" x="1096963" y="3114675"/>
          <p14:tracePt t="10240" x="1103313" y="3114675"/>
          <p14:tracePt t="10243" x="1108075" y="3114675"/>
          <p14:tracePt t="10246" x="1114425" y="3114675"/>
          <p14:tracePt t="10247" x="1119188" y="3108325"/>
          <p14:tracePt t="10249" x="1125538" y="3108325"/>
          <p14:tracePt t="10251" x="1130300" y="3108325"/>
          <p14:tracePt t="10253" x="1136650" y="3108325"/>
          <p14:tracePt t="10255" x="1141413" y="3108325"/>
          <p14:tracePt t="10257" x="1147763" y="3108325"/>
          <p14:tracePt t="10258" x="1154113" y="3108325"/>
          <p14:tracePt t="10259" x="1158875" y="3108325"/>
          <p14:tracePt t="10261" x="1165225" y="3108325"/>
          <p14:tracePt t="10263" x="1169988" y="3108325"/>
          <p14:tracePt t="10264" x="1176338" y="3108325"/>
          <p14:tracePt t="10266" x="1181100" y="3108325"/>
          <p14:tracePt t="10267" x="1187450" y="3108325"/>
          <p14:tracePt t="10268" x="1192213" y="3108325"/>
          <p14:tracePt t="10270" x="1198563" y="3103563"/>
          <p14:tracePt t="10271" x="1203325" y="3103563"/>
          <p14:tracePt t="10273" x="1209675" y="3103563"/>
          <p14:tracePt t="10274" x="1216025" y="3103563"/>
          <p14:tracePt t="10275" x="1220788" y="3103563"/>
          <p14:tracePt t="10276" x="1227138" y="3103563"/>
          <p14:tracePt t="10277" x="1231900" y="3103563"/>
          <p14:tracePt t="10279" x="1238250" y="3103563"/>
          <p14:tracePt t="10280" x="1243013" y="3103563"/>
          <p14:tracePt t="10281" x="1249363" y="3103563"/>
          <p14:tracePt t="10282" x="1254125" y="3103563"/>
          <p14:tracePt t="10283" x="1260475" y="3097213"/>
          <p14:tracePt t="10284" x="1265238" y="3097213"/>
          <p14:tracePt t="10285" x="1271588" y="3097213"/>
          <p14:tracePt t="10286" x="1277938" y="3097213"/>
          <p14:tracePt t="10287" x="1282700" y="3097213"/>
          <p14:tracePt t="10288" x="1289050" y="3097213"/>
          <p14:tracePt t="10289" x="1293813" y="3097213"/>
          <p14:tracePt t="10290" x="1304925" y="3097213"/>
          <p14:tracePt t="10291" x="1311275" y="3097213"/>
          <p14:tracePt t="10292" x="1316038" y="3097213"/>
          <p14:tracePt t="10293" x="1322388" y="3097213"/>
          <p14:tracePt t="10294" x="1327150" y="3097213"/>
          <p14:tracePt t="10295" x="1338263" y="3097213"/>
          <p14:tracePt t="10296" x="1344613" y="3097213"/>
          <p14:tracePt t="10297" x="1355725" y="3097213"/>
          <p14:tracePt t="10298" x="1362075" y="3097213"/>
          <p14:tracePt t="10299" x="1373188" y="3097213"/>
          <p14:tracePt t="10300" x="1377950" y="3097213"/>
          <p14:tracePt t="10301" x="1389063" y="3097213"/>
          <p14:tracePt t="10302" x="1395413" y="3097213"/>
          <p14:tracePt t="10303" x="1400175" y="3097213"/>
          <p14:tracePt t="10304" x="1412875" y="3097213"/>
          <p14:tracePt t="10305" x="1423988" y="3097213"/>
          <p14:tracePt t="10306" x="1428750" y="3097213"/>
          <p14:tracePt t="10307" x="1439863" y="3097213"/>
          <p14:tracePt t="10308" x="1450975" y="3097213"/>
          <p14:tracePt t="10309" x="1462088" y="3097213"/>
          <p14:tracePt t="10310" x="1468438" y="3097213"/>
          <p14:tracePt t="10311" x="1479550" y="3097213"/>
          <p14:tracePt t="10312" x="1485900" y="3097213"/>
          <p14:tracePt t="10313" x="1497013" y="3097213"/>
          <p14:tracePt t="10314" x="1508125" y="3097213"/>
          <p14:tracePt t="10315" x="1512888" y="3097213"/>
          <p14:tracePt t="10316" x="1524000" y="3097213"/>
          <p14:tracePt t="10317" x="1536700" y="3097213"/>
          <p14:tracePt t="10318" x="1541463" y="3097213"/>
          <p14:tracePt t="10319" x="1552575" y="3097213"/>
          <p14:tracePt t="10320" x="1563688" y="3103563"/>
          <p14:tracePt t="10321" x="1570038" y="3103563"/>
          <p14:tracePt t="10322" x="1581150" y="3103563"/>
          <p14:tracePt t="10323" x="1592263" y="3103563"/>
          <p14:tracePt t="10324" x="1603375" y="3103563"/>
          <p14:tracePt t="10325" x="1609725" y="3103563"/>
          <p14:tracePt t="10326" x="1620838" y="3108325"/>
          <p14:tracePt t="10327" x="1631950" y="3108325"/>
          <p14:tracePt t="10328" x="1636713" y="3108325"/>
          <p14:tracePt t="10329" x="1647825" y="3114675"/>
          <p14:tracePt t="10330" x="1654175" y="3114675"/>
          <p14:tracePt t="10331" x="1665288" y="3114675"/>
          <p14:tracePt t="10332" x="1676400" y="3114675"/>
          <p14:tracePt t="10333" x="1682750" y="3114675"/>
          <p14:tracePt t="10334" x="1693863" y="3119438"/>
          <p14:tracePt t="10335" x="1698625" y="3119438"/>
          <p14:tracePt t="10336" x="1709738" y="3119438"/>
          <p14:tracePt t="10337" x="1716088" y="3119438"/>
          <p14:tracePt t="10338" x="1720850" y="3119438"/>
          <p14:tracePt t="10339" x="1733550" y="3119438"/>
          <p14:tracePt t="10340" x="1738313" y="3125788"/>
          <p14:tracePt t="10341" x="1744663" y="3125788"/>
          <p14:tracePt t="10342" x="1755775" y="3125788"/>
          <p14:tracePt t="10343" x="1760538" y="3125788"/>
          <p14:tracePt t="10344" x="1766888" y="3125788"/>
          <p14:tracePt t="10345" x="1778000" y="3130550"/>
          <p14:tracePt t="10346" x="1782763" y="3130550"/>
          <p14:tracePt t="10347" x="1789113" y="3130550"/>
          <p14:tracePt t="10348" x="1795463" y="3136900"/>
          <p14:tracePt t="10349" x="1806575" y="3136900"/>
          <p14:tracePt t="10350" x="1811338" y="3136900"/>
          <p14:tracePt t="10351" x="1817688" y="3136900"/>
          <p14:tracePt t="10352" x="1822450" y="3141663"/>
          <p14:tracePt t="10353" x="1828800" y="3141663"/>
          <p14:tracePt t="10354" x="1839913" y="3141663"/>
          <p14:tracePt t="10355" x="1844675" y="3141663"/>
          <p14:tracePt t="10356" x="1851025" y="3148013"/>
          <p14:tracePt t="10357" x="1857375" y="3148013"/>
          <p14:tracePt t="10358" x="1862138" y="3148013"/>
          <p14:tracePt t="10359" x="1868488" y="3152775"/>
          <p14:tracePt t="10360" x="1873250" y="3152775"/>
          <p14:tracePt t="10361" x="1879600" y="3152775"/>
          <p14:tracePt t="10362" x="1884363" y="3152775"/>
          <p14:tracePt t="10363" x="1890713" y="3152775"/>
          <p14:tracePt t="10364" x="1895475" y="3152775"/>
          <p14:tracePt t="10365" x="1901825" y="3159125"/>
          <p14:tracePt t="10366" x="1906588" y="3159125"/>
          <p14:tracePt t="10367" x="1912938" y="3159125"/>
          <p14:tracePt t="10368" x="1919288" y="3159125"/>
          <p14:tracePt t="10369" x="1924050" y="3165475"/>
          <p14:tracePt t="10370" x="1930400" y="3165475"/>
          <p14:tracePt t="10372" x="1935163" y="3165475"/>
          <p14:tracePt t="10373" x="1941513" y="3170238"/>
          <p14:tracePt t="10374" x="1946275" y="3170238"/>
          <p14:tracePt t="10375" x="1952625" y="3170238"/>
          <p14:tracePt t="10376" x="1957388" y="3170238"/>
          <p14:tracePt t="10378" x="1963738" y="3170238"/>
          <p14:tracePt t="10379" x="1968500" y="3170238"/>
          <p14:tracePt t="10380" x="1974850" y="3170238"/>
          <p14:tracePt t="10381" x="1974850" y="3176588"/>
          <p14:tracePt t="10382" x="1981200" y="3176588"/>
          <p14:tracePt t="10383" x="1985963" y="3176588"/>
          <p14:tracePt t="10384" x="1992313" y="3176588"/>
          <p14:tracePt t="10386" x="1997075" y="3176588"/>
          <p14:tracePt t="10387" x="2003425" y="3176588"/>
          <p14:tracePt t="10389" x="2008188" y="3176588"/>
          <p14:tracePt t="10391" x="2014538" y="3176588"/>
          <p14:tracePt t="10393" x="2019300" y="3176588"/>
          <p14:tracePt t="10394" x="2025650" y="3176588"/>
          <p14:tracePt t="10396" x="2030413" y="3176588"/>
          <p14:tracePt t="10399" x="2036763" y="3176588"/>
          <p14:tracePt t="10403" x="2041525" y="3176588"/>
          <p14:tracePt t="10406" x="2047875" y="3176588"/>
          <p14:tracePt t="10410" x="2054225" y="3176588"/>
          <p14:tracePt t="10426" x="2058988" y="3176588"/>
          <p14:tracePt t="10452" x="2065338" y="3176588"/>
          <p14:tracePt t="10465" x="2070100" y="3176588"/>
          <p14:tracePt t="10476" x="2076450" y="3176588"/>
          <p14:tracePt t="10490" x="2081213" y="3176588"/>
          <p14:tracePt t="10494" x="2081213" y="3170238"/>
          <p14:tracePt t="10498" x="2087563" y="3170238"/>
          <p14:tracePt t="10512" x="2092325" y="3170238"/>
          <p14:tracePt t="10863" x="2098675" y="3170238"/>
          <p14:tracePt t="10867" x="2103438" y="3170238"/>
          <p14:tracePt t="10871" x="2109788" y="3170238"/>
          <p14:tracePt t="10873" x="2116138" y="3170238"/>
          <p14:tracePt t="10877" x="2120900" y="3170238"/>
          <p14:tracePt t="10879" x="2127250" y="3170238"/>
          <p14:tracePt t="10881" x="2132013" y="3170238"/>
          <p14:tracePt t="10884" x="2138363" y="3170238"/>
          <p14:tracePt t="10886" x="2143125" y="3170238"/>
          <p14:tracePt t="10889" x="2149475" y="3170238"/>
          <p14:tracePt t="10890" x="2149475" y="3176588"/>
          <p14:tracePt t="10891" x="2154238" y="3176588"/>
          <p14:tracePt t="10894" x="2160588" y="3176588"/>
          <p14:tracePt t="10896" x="2165350" y="3176588"/>
          <p14:tracePt t="10898" x="2171700" y="3176588"/>
          <p14:tracePt t="10901" x="2178050" y="3176588"/>
          <p14:tracePt t="10904" x="2182813" y="3176588"/>
          <p14:tracePt t="10907" x="2189163" y="3176588"/>
          <p14:tracePt t="10910" x="2189163" y="3181350"/>
          <p14:tracePt t="10911" x="2193925" y="3181350"/>
          <p14:tracePt t="10914" x="2200275" y="3181350"/>
          <p14:tracePt t="10917" x="2205038" y="3181350"/>
          <p14:tracePt t="10920" x="2205038" y="3187700"/>
          <p14:tracePt t="10921" x="2211388" y="3187700"/>
          <p14:tracePt t="10926" x="2216150" y="3192463"/>
          <p14:tracePt t="10932" x="2222500" y="3192463"/>
          <p14:tracePt t="10933" x="2222500" y="3198813"/>
          <p14:tracePt t="10937" x="2227263" y="3198813"/>
          <p14:tracePt t="10940" x="2227263" y="3203575"/>
          <p14:tracePt t="10941" x="2233613" y="3203575"/>
          <p14:tracePt t="10944" x="2239963" y="3203575"/>
          <p14:tracePt t="10946" x="2239963" y="3209925"/>
          <p14:tracePt t="10949" x="2244725" y="3209925"/>
          <p14:tracePt t="10950" x="2244725" y="3214688"/>
          <p14:tracePt t="10953" x="2244725" y="3221038"/>
          <p14:tracePt t="10954" x="2251075" y="3221038"/>
          <p14:tracePt t="10956" x="2251075" y="3227388"/>
          <p14:tracePt t="10959" x="2255838" y="3227388"/>
          <p14:tracePt t="10960" x="2255838" y="3232150"/>
          <p14:tracePt t="10963" x="2255838" y="3238500"/>
          <p14:tracePt t="10965" x="2262188" y="3238500"/>
          <p14:tracePt t="10967" x="2262188" y="3243263"/>
          <p14:tracePt t="10970" x="2266950" y="3243263"/>
          <p14:tracePt t="10971" x="2266950" y="3249613"/>
          <p14:tracePt t="10975" x="2266950" y="3254375"/>
          <p14:tracePt t="10977" x="2273300" y="3260725"/>
          <p14:tracePt t="10981" x="2278063" y="3260725"/>
          <p14:tracePt t="10983" x="2278063" y="3265488"/>
          <p14:tracePt t="10989" x="2278063" y="3271838"/>
          <p14:tracePt t="11007" x="2284413" y="3271838"/>
          <p14:tracePt t="11058" x="2289175" y="3271838"/>
          <p14:tracePt t="11059" x="2289175" y="3265488"/>
          <p14:tracePt t="11065" x="2295525" y="3265488"/>
          <p14:tracePt t="11067" x="2295525" y="3260725"/>
          <p14:tracePt t="11070" x="2295525" y="3254375"/>
          <p14:tracePt t="11071" x="2301875" y="3254375"/>
          <p14:tracePt t="11075" x="2306638" y="3249613"/>
          <p14:tracePt t="11078" x="2312988" y="3249613"/>
          <p14:tracePt t="11080" x="2312988" y="3243263"/>
          <p14:tracePt t="11084" x="2317750" y="3243263"/>
          <p14:tracePt t="11087" x="2317750" y="3238500"/>
          <p14:tracePt t="11091" x="2324100" y="3238500"/>
          <p14:tracePt t="11093" x="2324100" y="3232150"/>
          <p14:tracePt t="11096" x="2328863" y="3232150"/>
          <p14:tracePt t="11099" x="2328863" y="3227388"/>
          <p14:tracePt t="11104" x="2335213" y="3227388"/>
          <p14:tracePt t="11105" x="2335213" y="3221038"/>
          <p14:tracePt t="11115" x="2339975" y="3221038"/>
          <p14:tracePt t="11123" x="2339975" y="3214688"/>
          <p14:tracePt t="11135" x="2346325" y="3214688"/>
          <p14:tracePt t="11140" x="2351088" y="3214688"/>
          <p14:tracePt t="11145" x="2357438" y="3214688"/>
          <p14:tracePt t="11150" x="2357438" y="3209925"/>
          <p14:tracePt t="11155" x="2363788" y="3209925"/>
          <p14:tracePt t="11165" x="2368550" y="3203575"/>
          <p14:tracePt t="11178" x="2374900" y="3203575"/>
          <p14:tracePt t="11414" x="2368550" y="3203575"/>
          <p14:tracePt t="11560" x="2363788" y="3203575"/>
          <p14:tracePt t="11568" x="2357438" y="3203575"/>
          <p14:tracePt t="11585" x="2351088" y="3203575"/>
          <p14:tracePt t="11613" x="2351088" y="3209925"/>
          <p14:tracePt t="11616" x="2346325" y="3209925"/>
          <p14:tracePt t="11632" x="2346325" y="3214688"/>
          <p14:tracePt t="11633" x="2339975" y="3214688"/>
          <p14:tracePt t="11635" x="2339975" y="3221038"/>
          <p14:tracePt t="11639" x="2335213" y="3227388"/>
          <p14:tracePt t="11641" x="2335213" y="3232150"/>
          <p14:tracePt t="11644" x="2335213" y="3238500"/>
          <p14:tracePt t="11647" x="2328863" y="3243263"/>
          <p14:tracePt t="11649" x="2328863" y="3249613"/>
          <p14:tracePt t="11651" x="2328863" y="3254375"/>
          <p14:tracePt t="11652" x="2324100" y="3260725"/>
          <p14:tracePt t="11654" x="2324100" y="3265488"/>
          <p14:tracePt t="11656" x="2317750" y="3271838"/>
          <p14:tracePt t="11658" x="2317750" y="3276600"/>
          <p14:tracePt t="11659" x="2317750" y="3282950"/>
          <p14:tracePt t="11661" x="2312988" y="3287713"/>
          <p14:tracePt t="11662" x="2312988" y="3294063"/>
          <p14:tracePt t="11664" x="2306638" y="3300413"/>
          <p14:tracePt t="11666" x="2306638" y="3305175"/>
          <p14:tracePt t="11668" x="2301875" y="3311525"/>
          <p14:tracePt t="11669" x="2301875" y="3316288"/>
          <p14:tracePt t="11671" x="2301875" y="3322638"/>
          <p14:tracePt t="11673" x="2301875" y="3327400"/>
          <p14:tracePt t="11674" x="2295525" y="3333750"/>
          <p14:tracePt t="11676" x="2295525" y="3338513"/>
          <p14:tracePt t="11678" x="2295525" y="3344863"/>
          <p14:tracePt t="11679" x="2295525" y="3349625"/>
          <p14:tracePt t="11680" x="2289175" y="3349625"/>
          <p14:tracePt t="11681" x="2289175" y="3355975"/>
          <p14:tracePt t="11683" x="2289175" y="3362325"/>
          <p14:tracePt t="11684" x="2289175" y="3367088"/>
          <p14:tracePt t="11686" x="2289175" y="3373438"/>
          <p14:tracePt t="11688" x="2289175" y="3378200"/>
          <p14:tracePt t="11690" x="2289175" y="3384550"/>
          <p14:tracePt t="11692" x="2289175" y="3389313"/>
          <p14:tracePt t="11693" x="2289175" y="3395663"/>
          <p14:tracePt t="11696" x="2289175" y="3400425"/>
          <p14:tracePt t="11697" x="2289175" y="3406775"/>
          <p14:tracePt t="11700" x="2289175" y="3411538"/>
          <p14:tracePt t="11702" x="2289175" y="3417888"/>
          <p14:tracePt t="11704" x="2289175" y="3422650"/>
          <p14:tracePt t="11706" x="2289175" y="3429000"/>
          <p14:tracePt t="11709" x="2289175" y="3435350"/>
          <p14:tracePt t="11710" x="2284413" y="3435350"/>
          <p14:tracePt t="11711" x="2284413" y="3440113"/>
          <p14:tracePt t="11715" x="2284413" y="3446463"/>
          <p14:tracePt t="11718" x="2284413" y="3451225"/>
          <p14:tracePt t="11721" x="2284413" y="3457575"/>
          <p14:tracePt t="11726" x="2284413" y="3462338"/>
          <p14:tracePt t="11731" x="2278063" y="3468688"/>
          <p14:tracePt t="11733" x="2278063" y="3473450"/>
          <p14:tracePt t="11738" x="2278063" y="3479800"/>
          <p14:tracePt t="11740" x="2273300" y="3479800"/>
          <p14:tracePt t="11745" x="2273300" y="3484563"/>
          <p14:tracePt t="11752" x="2273300" y="3490913"/>
          <p14:tracePt t="11754" x="2266950" y="3490913"/>
          <p14:tracePt t="11764" x="2266950" y="3495675"/>
          <p14:tracePt t="11791" x="2262188" y="3495675"/>
          <p14:tracePt t="11793" x="2262188" y="3502025"/>
          <p14:tracePt t="11798" x="2262188" y="3508375"/>
          <p14:tracePt t="11802" x="2262188" y="3513138"/>
          <p14:tracePt t="11808" x="2262188" y="3519488"/>
          <p14:tracePt t="11811" x="2255838" y="3519488"/>
          <p14:tracePt t="11814" x="2255838" y="3524250"/>
          <p14:tracePt t="11821" x="2255838" y="3530600"/>
          <p14:tracePt t="11827" x="2255838" y="3535363"/>
          <p14:tracePt t="11830" x="2251075" y="3535363"/>
          <p14:tracePt t="11833" x="2251075" y="3541713"/>
          <p14:tracePt t="11836" x="2251075" y="3546475"/>
          <p14:tracePt t="11841" x="2251075" y="3552825"/>
          <p14:tracePt t="11848" x="2251075" y="3557588"/>
          <p14:tracePt t="11854" x="2251075" y="3563938"/>
          <p14:tracePt t="11858" x="2251075" y="3570288"/>
          <p14:tracePt t="11861" x="2251075" y="3575050"/>
          <p14:tracePt t="11864" x="2251075" y="3581400"/>
          <p14:tracePt t="11867" x="2251075" y="3586163"/>
          <p14:tracePt t="11871" x="2251075" y="3592513"/>
          <p14:tracePt t="11874" x="2251075" y="3597275"/>
          <p14:tracePt t="11877" x="2251075" y="3603625"/>
          <p14:tracePt t="11880" x="2251075" y="3608388"/>
          <p14:tracePt t="11883" x="2251075" y="3614738"/>
          <p14:tracePt t="11886" x="2251075" y="3619500"/>
          <p14:tracePt t="11891" x="2251075" y="3625850"/>
          <p14:tracePt t="11894" x="2251075" y="3630613"/>
          <p14:tracePt t="11897" x="2251075" y="3636963"/>
          <p14:tracePt t="11901" x="2251075" y="3643313"/>
          <p14:tracePt t="11905" x="2251075" y="3648075"/>
          <p14:tracePt t="11911" x="2251075" y="3654425"/>
          <p14:tracePt t="11914" x="2251075" y="3659188"/>
          <p14:tracePt t="11917" x="2251075" y="3665538"/>
          <p14:tracePt t="11919" x="2255838" y="3665538"/>
          <p14:tracePt t="11922" x="2255838" y="3670300"/>
          <p14:tracePt t="11927" x="2255838" y="3676650"/>
          <p14:tracePt t="11929" x="2262188" y="3676650"/>
          <p14:tracePt t="11931" x="2262188" y="3681413"/>
          <p14:tracePt t="11940" x="2262188" y="3687763"/>
          <p14:tracePt t="11943" x="2266950" y="3687763"/>
          <p14:tracePt t="11945" x="2266950" y="3692525"/>
          <p14:tracePt t="11953" x="2273300" y="3698875"/>
          <p14:tracePt t="11960" x="2278063" y="3698875"/>
          <p14:tracePt t="11970" x="2278063" y="3705225"/>
          <p14:tracePt t="11971" x="2284413" y="3705225"/>
          <p14:tracePt t="11978" x="2289175" y="3705225"/>
          <p14:tracePt t="11981" x="2289175" y="3709988"/>
          <p14:tracePt t="11984" x="2295525" y="3709988"/>
          <p14:tracePt t="11988" x="2295525" y="3716338"/>
          <p14:tracePt t="11993" x="2301875" y="3716338"/>
          <p14:tracePt t="11994" x="2301875" y="3721100"/>
          <p14:tracePt t="11996" x="2301875" y="3727450"/>
          <p14:tracePt t="11997" x="2306638" y="3727450"/>
          <p14:tracePt t="11999" x="2312988" y="3727450"/>
          <p14:tracePt t="12000" x="2312988" y="3732213"/>
          <p14:tracePt t="12003" x="2317750" y="3732213"/>
          <p14:tracePt t="12004" x="2317750" y="3738563"/>
          <p14:tracePt t="12006" x="2324100" y="3738563"/>
          <p14:tracePt t="12007" x="2324100" y="3743325"/>
          <p14:tracePt t="12009" x="2328863" y="3743325"/>
          <p14:tracePt t="12011" x="2328863" y="3749675"/>
          <p14:tracePt t="12013" x="2335213" y="3754438"/>
          <p14:tracePt t="12016" x="2339975" y="3760788"/>
          <p14:tracePt t="12017" x="2339975" y="3765550"/>
          <p14:tracePt t="12018" x="2346325" y="3765550"/>
          <p14:tracePt t="12020" x="2351088" y="3765550"/>
          <p14:tracePt t="12021" x="2351088" y="3771900"/>
          <p14:tracePt t="12022" x="2357438" y="3771900"/>
          <p14:tracePt t="12025" x="2363788" y="3778250"/>
          <p14:tracePt t="12028" x="2368550" y="3783013"/>
          <p14:tracePt t="12031" x="2374900" y="3789363"/>
          <p14:tracePt t="12033" x="2379663" y="3789363"/>
          <p14:tracePt t="12034" x="2386013" y="3794125"/>
          <p14:tracePt t="12035" x="2386013" y="3800475"/>
          <p14:tracePt t="12036" x="2390775" y="3800475"/>
          <p14:tracePt t="12039" x="2397125" y="3805238"/>
          <p14:tracePt t="12042" x="2401888" y="3805238"/>
          <p14:tracePt t="12044" x="2401888" y="3811588"/>
          <p14:tracePt t="12046" x="2408238" y="3811588"/>
          <p14:tracePt t="12049" x="2413000" y="3816350"/>
          <p14:tracePt t="12052" x="2419350" y="3816350"/>
          <p14:tracePt t="12053" x="2419350" y="3822700"/>
          <p14:tracePt t="12054" x="2424113" y="3822700"/>
          <p14:tracePt t="12056" x="2424113" y="3827463"/>
          <p14:tracePt t="12057" x="2430463" y="3827463"/>
          <p14:tracePt t="12061" x="2436813" y="3827463"/>
          <p14:tracePt t="12063" x="2436813" y="3833813"/>
          <p14:tracePt t="12064" x="2441575" y="3833813"/>
          <p14:tracePt t="12067" x="2447925" y="3833813"/>
          <p14:tracePt t="12068" x="2447925" y="3838575"/>
          <p14:tracePt t="12071" x="2452688" y="3838575"/>
          <p14:tracePt t="12074" x="2459038" y="3838575"/>
          <p14:tracePt t="12077" x="2463800" y="3838575"/>
          <p14:tracePt t="12079" x="2463800" y="3844925"/>
          <p14:tracePt t="12081" x="2470150" y="3844925"/>
          <p14:tracePt t="12085" x="2474913" y="3844925"/>
          <p14:tracePt t="12089" x="2481263" y="3844925"/>
          <p14:tracePt t="12090" x="2481263" y="3851275"/>
          <p14:tracePt t="12092" x="2486025" y="3851275"/>
          <p14:tracePt t="12095" x="2492375" y="3851275"/>
          <p14:tracePt t="12099" x="2498725" y="3851275"/>
          <p14:tracePt t="12103" x="2503488" y="3851275"/>
          <p14:tracePt t="12107" x="2509838" y="3851275"/>
          <p14:tracePt t="12112" x="2514600" y="3851275"/>
          <p14:tracePt t="12115" x="2520950" y="3851275"/>
          <p14:tracePt t="12119" x="2525713" y="3851275"/>
          <p14:tracePt t="12129" x="2536825" y="3851275"/>
          <p14:tracePt t="12131" x="2543175" y="3851275"/>
          <p14:tracePt t="12135" x="2547938" y="3851275"/>
          <p14:tracePt t="12140" x="2554288" y="3851275"/>
          <p14:tracePt t="12144" x="2560638" y="3851275"/>
          <p14:tracePt t="12147" x="2565400" y="3851275"/>
          <p14:tracePt t="12154" x="2571750" y="3851275"/>
          <p14:tracePt t="12165" x="2576513" y="3851275"/>
          <p14:tracePt t="12184" x="2582863" y="3851275"/>
          <p14:tracePt t="12196" x="2587625" y="3851275"/>
          <p14:tracePt t="12209" x="2593975" y="3851275"/>
          <p14:tracePt t="12220" x="2598738" y="3851275"/>
          <p14:tracePt t="12311" x="2605088" y="3851275"/>
          <p14:tracePt t="12325" x="2609850" y="3851275"/>
          <p14:tracePt t="12339" x="2616200" y="3851275"/>
          <p14:tracePt t="12342" x="2616200" y="3844925"/>
          <p14:tracePt t="12349" x="2622550" y="3844925"/>
          <p14:tracePt t="12360" x="2627313" y="3844925"/>
          <p14:tracePt t="12364" x="2627313" y="3838575"/>
          <p14:tracePt t="12434" x="2633663" y="3838575"/>
          <p14:tracePt t="12438" x="2633663" y="3833813"/>
          <p14:tracePt t="12439" x="2638425" y="3833813"/>
          <p14:tracePt t="12453" x="2638425" y="3827463"/>
          <p14:tracePt t="12473" x="2638425" y="3822700"/>
          <p14:tracePt t="12476" x="2633663" y="3822700"/>
          <p14:tracePt t="12480" x="2633663" y="3816350"/>
          <p14:tracePt t="12481" x="2627313" y="3816350"/>
          <p14:tracePt t="12484" x="2622550" y="3816350"/>
          <p14:tracePt t="12487" x="2616200" y="3816350"/>
          <p14:tracePt t="12491" x="2609850" y="3816350"/>
          <p14:tracePt t="12494" x="2609850" y="3811588"/>
          <p14:tracePt t="12495" x="2605088" y="3811588"/>
          <p14:tracePt t="12497" x="2598738" y="3811588"/>
          <p14:tracePt t="12502" x="2593975" y="3811588"/>
          <p14:tracePt t="12506" x="2593975" y="3805238"/>
          <p14:tracePt t="12508" x="2587625" y="3805238"/>
          <p14:tracePt t="12529" x="2587625" y="3800475"/>
          <p14:tracePt t="12532" x="2587625" y="3794125"/>
          <p14:tracePt t="12536" x="2587625" y="3789363"/>
          <p14:tracePt t="12539" x="2582863" y="3783013"/>
          <p14:tracePt t="12542" x="2582863" y="3778250"/>
          <p14:tracePt t="12544" x="2582863" y="3771900"/>
          <p14:tracePt t="12547" x="2582863" y="3765550"/>
          <p14:tracePt t="12548" x="2582863" y="3760788"/>
          <p14:tracePt t="12549" x="2576513" y="3760788"/>
          <p14:tracePt t="12551" x="2576513" y="3754438"/>
          <p14:tracePt t="12552" x="2576513" y="3749675"/>
          <p14:tracePt t="12553" x="2571750" y="3749675"/>
          <p14:tracePt t="12554" x="2571750" y="3743325"/>
          <p14:tracePt t="12556" x="2571750" y="3738563"/>
          <p14:tracePt t="12557" x="2571750" y="3732213"/>
          <p14:tracePt t="12559" x="2571750" y="3727450"/>
          <p14:tracePt t="12560" x="2571750" y="3721100"/>
          <p14:tracePt t="12561" x="2565400" y="3721100"/>
          <p14:tracePt t="12562" x="2560638" y="3716338"/>
          <p14:tracePt t="12563" x="2560638" y="3709988"/>
          <p14:tracePt t="12564" x="2560638" y="3705225"/>
          <p14:tracePt t="12565" x="2560638" y="3698875"/>
          <p14:tracePt t="12566" x="2560638" y="3692525"/>
          <p14:tracePt t="12567" x="2554288" y="3687763"/>
          <p14:tracePt t="12568" x="2554288" y="3681413"/>
          <p14:tracePt t="12569" x="2554288" y="3676650"/>
          <p14:tracePt t="12570" x="2554288" y="3670300"/>
          <p14:tracePt t="12571" x="2554288" y="3665538"/>
          <p14:tracePt t="12572" x="2547938" y="3654425"/>
          <p14:tracePt t="12573" x="2543175" y="3648075"/>
          <p14:tracePt t="12577" x="2543175" y="3665538"/>
          <p14:tracePt t="12770" x="2536825" y="3665538"/>
          <p14:tracePt t="12777" x="2543175" y="3665538"/>
          <p14:tracePt t="12779" x="2547938" y="3670300"/>
          <p14:tracePt t="12780" x="2554288" y="3670300"/>
          <p14:tracePt t="12781" x="2560638" y="3676650"/>
          <p14:tracePt t="12782" x="2571750" y="3676650"/>
          <p14:tracePt t="12783" x="2576513" y="3681413"/>
          <p14:tracePt t="12784" x="2582863" y="3681413"/>
          <p14:tracePt t="12785" x="2593975" y="3687763"/>
          <p14:tracePt t="12786" x="2605088" y="3692525"/>
          <p14:tracePt t="12787" x="2609850" y="3692525"/>
          <p14:tracePt t="12788" x="2622550" y="3705225"/>
          <p14:tracePt t="12789" x="2633663" y="3705225"/>
          <p14:tracePt t="12790" x="2644775" y="3709988"/>
          <p14:tracePt t="12791" x="2649538" y="3716338"/>
          <p14:tracePt t="12792" x="2660650" y="3721100"/>
          <p14:tracePt t="12793" x="2671763" y="3727450"/>
          <p14:tracePt t="12794" x="2678113" y="3727450"/>
          <p14:tracePt t="12795" x="2689225" y="3732213"/>
          <p14:tracePt t="12796" x="2695575" y="3738563"/>
          <p14:tracePt t="12797" x="2700338" y="3738563"/>
          <p14:tracePt t="12798" x="2706688" y="3743325"/>
          <p14:tracePt t="12799" x="2717800" y="3743325"/>
          <p14:tracePt t="12801" x="2722563" y="3749675"/>
          <p14:tracePt t="12802" x="2728913" y="3749675"/>
          <p14:tracePt t="12803" x="2733675" y="3749675"/>
          <p14:tracePt t="12804" x="2740025" y="3749675"/>
          <p14:tracePt t="12807" x="2746375" y="3749675"/>
          <p14:tracePt t="12813" x="2746375" y="3743325"/>
          <p14:tracePt t="12817" x="2746375" y="3738563"/>
          <p14:tracePt t="12822" x="2740025" y="3732213"/>
          <p14:tracePt t="12825" x="2733675" y="3732213"/>
          <p14:tracePt t="12828" x="2728913" y="3732213"/>
          <p14:tracePt t="12831" x="2722563" y="3732213"/>
          <p14:tracePt t="12833" x="2722563" y="3727450"/>
          <p14:tracePt t="12834" x="2717800" y="3727450"/>
          <p14:tracePt t="12836" x="2711450" y="3727450"/>
          <p14:tracePt t="12838" x="2706688" y="3721100"/>
          <p14:tracePt t="12839" x="2700338" y="3721100"/>
          <p14:tracePt t="12840" x="2695575" y="3721100"/>
          <p14:tracePt t="12842" x="2689225" y="3716338"/>
          <p14:tracePt t="12844" x="2684463" y="3716338"/>
          <p14:tracePt t="12846" x="2678113" y="3716338"/>
          <p14:tracePt t="12847" x="2671763" y="3709988"/>
          <p14:tracePt t="12849" x="2667000" y="3709988"/>
          <p14:tracePt t="12850" x="2660650" y="3709988"/>
          <p14:tracePt t="12852" x="2655888" y="3709988"/>
          <p14:tracePt t="12854" x="2649538" y="3709988"/>
          <p14:tracePt t="12855" x="2649538" y="3705225"/>
          <p14:tracePt t="12856" x="2644775" y="3705225"/>
          <p14:tracePt t="12859" x="2638425" y="3705225"/>
          <p14:tracePt t="12861" x="2633663" y="3705225"/>
          <p14:tracePt t="12863" x="2627313" y="3705225"/>
          <p14:tracePt t="12867" x="2622550" y="3705225"/>
          <p14:tracePt t="12870" x="2616200" y="3705225"/>
          <p14:tracePt t="12875" x="2609850" y="3705225"/>
          <p14:tracePt t="12879" x="2605088" y="3705225"/>
          <p14:tracePt t="12882" x="2598738" y="3705225"/>
          <p14:tracePt t="12884" x="2593975" y="3709988"/>
          <p14:tracePt t="12887" x="2587625" y="3709988"/>
          <p14:tracePt t="12889" x="2582863" y="3709988"/>
          <p14:tracePt t="12891" x="2576513" y="3709988"/>
          <p14:tracePt t="12892" x="2576513" y="3716338"/>
          <p14:tracePt t="12893" x="2571750" y="3716338"/>
          <p14:tracePt t="12895" x="2565400" y="3716338"/>
          <p14:tracePt t="12896" x="2560638" y="3716338"/>
          <p14:tracePt t="12897" x="2554288" y="3716338"/>
          <p14:tracePt t="12898" x="2554288" y="3721100"/>
          <p14:tracePt t="12899" x="2547938" y="3721100"/>
          <p14:tracePt t="12900" x="2543175" y="3721100"/>
          <p14:tracePt t="12902" x="2536825" y="3721100"/>
          <p14:tracePt t="12903" x="2532063" y="3727450"/>
          <p14:tracePt t="12905" x="2520950" y="3727450"/>
          <p14:tracePt t="12906" x="2520950" y="3732213"/>
          <p14:tracePt t="12907" x="2514600" y="3732213"/>
          <p14:tracePt t="12908" x="2509838" y="3732213"/>
          <p14:tracePt t="12909" x="2509838" y="3738563"/>
          <p14:tracePt t="12910" x="2503488" y="3738563"/>
          <p14:tracePt t="12911" x="2498725" y="3738563"/>
          <p14:tracePt t="12912" x="2492375" y="3743325"/>
          <p14:tracePt t="12913" x="2486025" y="3743325"/>
          <p14:tracePt t="12914" x="2481263" y="3743325"/>
          <p14:tracePt t="12915" x="2474913" y="3749675"/>
          <p14:tracePt t="12916" x="2470150" y="3749675"/>
          <p14:tracePt t="12917" x="2463800" y="3749675"/>
          <p14:tracePt t="12918" x="2459038" y="3754438"/>
          <p14:tracePt t="12919" x="2447925" y="3754438"/>
          <p14:tracePt t="12920" x="2441575" y="3754438"/>
          <p14:tracePt t="12921" x="2436813" y="3760788"/>
          <p14:tracePt t="12922" x="2430463" y="3760788"/>
          <p14:tracePt t="12923" x="2419350" y="3760788"/>
          <p14:tracePt t="12924" x="2413000" y="3765550"/>
          <p14:tracePt t="12925" x="2408238" y="3765550"/>
          <p14:tracePt t="12926" x="2397125" y="3771900"/>
          <p14:tracePt t="12927" x="2390775" y="3771900"/>
          <p14:tracePt t="12928" x="2386013" y="3778250"/>
          <p14:tracePt t="12929" x="2374900" y="3778250"/>
          <p14:tracePt t="12930" x="2368550" y="3783013"/>
          <p14:tracePt t="12931" x="2357438" y="3783013"/>
          <p14:tracePt t="12932" x="2351088" y="3783013"/>
          <p14:tracePt t="12933" x="2339975" y="3789363"/>
          <p14:tracePt t="12934" x="2335213" y="3789363"/>
          <p14:tracePt t="12935" x="2324100" y="3794125"/>
          <p14:tracePt t="12936" x="2317750" y="3794125"/>
          <p14:tracePt t="12937" x="2306638" y="3800475"/>
          <p14:tracePt t="12938" x="2295525" y="3805238"/>
          <p14:tracePt t="12939" x="2289175" y="3805238"/>
          <p14:tracePt t="12940" x="2278063" y="3811588"/>
          <p14:tracePt t="12941" x="2266950" y="3816350"/>
          <p14:tracePt t="12942" x="2262188" y="3816350"/>
          <p14:tracePt t="12943" x="2251075" y="3822700"/>
          <p14:tracePt t="12944" x="2244725" y="3822700"/>
          <p14:tracePt t="12945" x="2233613" y="3827463"/>
          <p14:tracePt t="12946" x="2222500" y="3833813"/>
          <p14:tracePt t="12947" x="2216150" y="3833813"/>
          <p14:tracePt t="12948" x="2211388" y="3838575"/>
          <p14:tracePt t="12949" x="2200275" y="3844925"/>
          <p14:tracePt t="12950" x="2189163" y="3844925"/>
          <p14:tracePt t="12951" x="2182813" y="3851275"/>
          <p14:tracePt t="12952" x="2178050" y="3856038"/>
          <p14:tracePt t="12953" x="2165350" y="3856038"/>
          <p14:tracePt t="12954" x="2154238" y="3862388"/>
          <p14:tracePt t="12955" x="2149475" y="3862388"/>
          <p14:tracePt t="12956" x="2138363" y="3867150"/>
          <p14:tracePt t="12957" x="2132013" y="3873500"/>
          <p14:tracePt t="12958" x="2120900" y="3873500"/>
          <p14:tracePt t="12959" x="2116138" y="3878263"/>
          <p14:tracePt t="12960" x="2109788" y="3884613"/>
          <p14:tracePt t="12961" x="2098675" y="3884613"/>
          <p14:tracePt t="12962" x="2092325" y="3889375"/>
          <p14:tracePt t="12963" x="2081213" y="3889375"/>
          <p14:tracePt t="12964" x="2076450" y="3895725"/>
          <p14:tracePt t="12965" x="2070100" y="3895725"/>
          <p14:tracePt t="12966" x="2065338" y="3900488"/>
          <p14:tracePt t="12969" x="2058988" y="3900488"/>
          <p14:tracePt t="12970" x="2058988" y="3906838"/>
          <p14:tracePt t="12971" x="2054225" y="3906838"/>
          <p14:tracePt t="12972" x="2047875" y="3913188"/>
          <p14:tracePt t="12974" x="2041525" y="3917950"/>
          <p14:tracePt t="12976" x="2036763" y="3917950"/>
          <p14:tracePt t="12978" x="2030413" y="3924300"/>
          <p14:tracePt t="12980" x="2025650" y="3929063"/>
          <p14:tracePt t="12984" x="2019300" y="3929063"/>
          <p14:tracePt t="12985" x="2019300" y="3935413"/>
          <p14:tracePt t="12986" x="2014538" y="3935413"/>
          <p14:tracePt t="12988" x="2014538" y="3940175"/>
          <p14:tracePt t="12991" x="2008188" y="3946525"/>
          <p14:tracePt t="12996" x="2003425" y="3946525"/>
          <p14:tracePt t="12998" x="2003425" y="3951288"/>
          <p14:tracePt t="13001" x="1997075" y="3951288"/>
          <p14:tracePt t="13006" x="1997075" y="3957638"/>
          <p14:tracePt t="13016" x="1997075" y="3962400"/>
          <p14:tracePt t="13021" x="1992313" y="3962400"/>
          <p14:tracePt t="13023" x="1992313" y="3968750"/>
          <p14:tracePt t="13026" x="1992313" y="3973513"/>
          <p14:tracePt t="13028" x="1985963" y="3973513"/>
          <p14:tracePt t="13030" x="1985963" y="3979863"/>
          <p14:tracePt t="13032" x="1981200" y="3979863"/>
          <p14:tracePt t="13034" x="1981200" y="3986213"/>
          <p14:tracePt t="13035" x="1981200" y="3990975"/>
          <p14:tracePt t="13036" x="1974850" y="3990975"/>
          <p14:tracePt t="13039" x="1974850" y="3997325"/>
          <p14:tracePt t="13040" x="1968500" y="4002088"/>
          <p14:tracePt t="13043" x="1968500" y="4008438"/>
          <p14:tracePt t="13044" x="1963738" y="4008438"/>
          <p14:tracePt t="13045" x="1963738" y="4013200"/>
          <p14:tracePt t="13047" x="1963738" y="4019550"/>
          <p14:tracePt t="13048" x="1957388" y="4024313"/>
          <p14:tracePt t="13050" x="1957388" y="4030663"/>
          <p14:tracePt t="13052" x="1952625" y="4030663"/>
          <p14:tracePt t="13053" x="1952625" y="4035425"/>
          <p14:tracePt t="13055" x="1952625" y="4041775"/>
          <p14:tracePt t="13058" x="1952625" y="4048125"/>
          <p14:tracePt t="13059" x="1946275" y="4048125"/>
          <p14:tracePt t="13061" x="1946275" y="4052888"/>
          <p14:tracePt t="13063" x="1941513" y="4052888"/>
          <p14:tracePt t="13064" x="1941513" y="4059238"/>
          <p14:tracePt t="13065" x="1941513" y="4064000"/>
          <p14:tracePt t="13068" x="1941513" y="4070350"/>
          <p14:tracePt t="13072" x="1941513" y="4075113"/>
          <p14:tracePt t="13079" x="1941513" y="4081463"/>
          <p14:tracePt t="13081" x="1935163" y="4081463"/>
          <p14:tracePt t="13125" x="1935163" y="4086225"/>
          <p14:tracePt t="13129" x="1930400" y="4086225"/>
          <p14:tracePt t="13131" x="1930400" y="4092575"/>
          <p14:tracePt t="13135" x="1930400" y="4097338"/>
          <p14:tracePt t="13138" x="1924050" y="4097338"/>
          <p14:tracePt t="13140" x="1924050" y="4103688"/>
          <p14:tracePt t="13147" x="1924050" y="4108450"/>
          <p14:tracePt t="13150" x="1919288" y="4108450"/>
          <p14:tracePt t="13155" x="1919288" y="4114800"/>
          <p14:tracePt t="13174" x="1912938" y="4114800"/>
          <p14:tracePt t="13175" x="1912938" y="4121150"/>
          <p14:tracePt t="13225" x="1912938" y="4125913"/>
          <p14:tracePt t="13231" x="1912938" y="4132263"/>
          <p14:tracePt t="13233" x="1912938" y="4137025"/>
          <p14:tracePt t="13236" x="1912938" y="4143375"/>
          <p14:tracePt t="13239" x="1912938" y="4148138"/>
          <p14:tracePt t="13242" x="1912938" y="4154488"/>
          <p14:tracePt t="13245" x="1912938" y="4159250"/>
          <p14:tracePt t="13246" x="1912938" y="4165600"/>
          <p14:tracePt t="13248" x="1912938" y="4170363"/>
          <p14:tracePt t="13249" x="1919288" y="4170363"/>
          <p14:tracePt t="13250" x="1919288" y="4176713"/>
          <p14:tracePt t="13253" x="1919288" y="4181475"/>
          <p14:tracePt t="13255" x="1919288" y="4187825"/>
          <p14:tracePt t="13256" x="1924050" y="4187825"/>
          <p14:tracePt t="13257" x="1924050" y="4194175"/>
          <p14:tracePt t="13259" x="1924050" y="4198938"/>
          <p14:tracePt t="13261" x="1924050" y="4205288"/>
          <p14:tracePt t="13262" x="1930400" y="4210050"/>
          <p14:tracePt t="13265" x="1930400" y="4216400"/>
          <p14:tracePt t="13266" x="1935163" y="4216400"/>
          <p14:tracePt t="13267" x="1935163" y="4221163"/>
          <p14:tracePt t="13269" x="1941513" y="4227513"/>
          <p14:tracePt t="13271" x="1946275" y="4232275"/>
          <p14:tracePt t="13273" x="1946275" y="4238625"/>
          <p14:tracePt t="13274" x="1952625" y="4238625"/>
          <p14:tracePt t="13275" x="1952625" y="4243388"/>
          <p14:tracePt t="13277" x="1957388" y="4249738"/>
          <p14:tracePt t="13279" x="1963738" y="4256088"/>
          <p14:tracePt t="13281" x="1968500" y="4260850"/>
          <p14:tracePt t="13283" x="1974850" y="4260850"/>
          <p14:tracePt t="13284" x="1981200" y="4267200"/>
          <p14:tracePt t="13285" x="1985963" y="4267200"/>
          <p14:tracePt t="13287" x="1992313" y="4271963"/>
          <p14:tracePt t="13288" x="1997075" y="4271963"/>
          <p14:tracePt t="13290" x="2003425" y="4278313"/>
          <p14:tracePt t="13291" x="2008188" y="4278313"/>
          <p14:tracePt t="13292" x="2014538" y="4278313"/>
          <p14:tracePt t="13293" x="2019300" y="4278313"/>
          <p14:tracePt t="13294" x="2025650" y="4283075"/>
          <p14:tracePt t="13296" x="2030413" y="4283075"/>
          <p14:tracePt t="13297" x="2036763" y="4289425"/>
          <p14:tracePt t="13298" x="2041525" y="4289425"/>
          <p14:tracePt t="13299" x="2054225" y="4289425"/>
          <p14:tracePt t="13300" x="2058988" y="4294188"/>
          <p14:tracePt t="13301" x="2065338" y="4294188"/>
          <p14:tracePt t="13302" x="2070100" y="4294188"/>
          <p14:tracePt t="13303" x="2076450" y="4294188"/>
          <p14:tracePt t="13304" x="2081213" y="4294188"/>
          <p14:tracePt t="13305" x="2092325" y="4300538"/>
          <p14:tracePt t="13306" x="2098675" y="4300538"/>
          <p14:tracePt t="13307" x="2103438" y="4300538"/>
          <p14:tracePt t="13308" x="2116138" y="4300538"/>
          <p14:tracePt t="13309" x="2120900" y="4300538"/>
          <p14:tracePt t="13310" x="2132013" y="4305300"/>
          <p14:tracePt t="13311" x="2143125" y="4305300"/>
          <p14:tracePt t="13312" x="2154238" y="4305300"/>
          <p14:tracePt t="13313" x="2160588" y="4305300"/>
          <p14:tracePt t="13314" x="2171700" y="4305300"/>
          <p14:tracePt t="13315" x="2182813" y="4311650"/>
          <p14:tracePt t="13316" x="2200275" y="4311650"/>
          <p14:tracePt t="13317" x="2205038" y="4311650"/>
          <p14:tracePt t="13318" x="2216150" y="4316413"/>
          <p14:tracePt t="13319" x="2233613" y="4316413"/>
          <p14:tracePt t="13320" x="2244725" y="4316413"/>
          <p14:tracePt t="13321" x="2255838" y="4316413"/>
          <p14:tracePt t="13322" x="2266950" y="4316413"/>
          <p14:tracePt t="13323" x="2278063" y="4322763"/>
          <p14:tracePt t="13324" x="2295525" y="4322763"/>
          <p14:tracePt t="13325" x="2312988" y="4322763"/>
          <p14:tracePt t="13326" x="2324100" y="4322763"/>
          <p14:tracePt t="13327" x="2339975" y="4322763"/>
          <p14:tracePt t="13328" x="2351088" y="4322763"/>
          <p14:tracePt t="13329" x="2368550" y="4322763"/>
          <p14:tracePt t="13330" x="2379663" y="4322763"/>
          <p14:tracePt t="13331" x="2397125" y="4322763"/>
          <p14:tracePt t="13332" x="2413000" y="4322763"/>
          <p14:tracePt t="13333" x="2430463" y="4322763"/>
          <p14:tracePt t="13334" x="2441575" y="4322763"/>
          <p14:tracePt t="13335" x="2459038" y="4322763"/>
          <p14:tracePt t="13336" x="2474913" y="4322763"/>
          <p14:tracePt t="13337" x="2492375" y="4322763"/>
          <p14:tracePt t="13338" x="2509838" y="4322763"/>
          <p14:tracePt t="13339" x="2525713" y="4322763"/>
          <p14:tracePt t="13340" x="2543175" y="4322763"/>
          <p14:tracePt t="13341" x="2560638" y="4322763"/>
          <p14:tracePt t="13342" x="2576513" y="4322763"/>
          <p14:tracePt t="13343" x="2598738" y="4322763"/>
          <p14:tracePt t="13344" x="2616200" y="4322763"/>
          <p14:tracePt t="13345" x="2633663" y="4322763"/>
          <p14:tracePt t="13346" x="2649538" y="4322763"/>
          <p14:tracePt t="13347" x="2667000" y="4322763"/>
          <p14:tracePt t="13348" x="2684463" y="4322763"/>
          <p14:tracePt t="13349" x="2695575" y="4322763"/>
          <p14:tracePt t="13350" x="2717800" y="4322763"/>
          <p14:tracePt t="13351" x="2733675" y="4322763"/>
          <p14:tracePt t="13352" x="2751138" y="4322763"/>
          <p14:tracePt t="13353" x="2768600" y="4322763"/>
          <p14:tracePt t="13354" x="2784475" y="4322763"/>
          <p14:tracePt t="13355" x="2801938" y="4322763"/>
          <p14:tracePt t="13356" x="2819400" y="4322763"/>
          <p14:tracePt t="13357" x="2835275" y="4322763"/>
          <p14:tracePt t="13358" x="2852738" y="4322763"/>
          <p14:tracePt t="13359" x="2868613" y="4322763"/>
          <p14:tracePt t="13360" x="2886075" y="4322763"/>
          <p14:tracePt t="13361" x="2903538" y="4322763"/>
          <p14:tracePt t="13362" x="2925763" y="4322763"/>
          <p14:tracePt t="13363" x="2936875" y="4322763"/>
          <p14:tracePt t="13364" x="2954338" y="4322763"/>
          <p14:tracePt t="13365" x="2970213" y="4322763"/>
          <p14:tracePt t="13366" x="2981325" y="4322763"/>
          <p14:tracePt t="13367" x="2998788" y="4322763"/>
          <p14:tracePt t="13368" x="3009900" y="4322763"/>
          <p14:tracePt t="13369" x="3027363" y="4322763"/>
          <p14:tracePt t="13370" x="3043238" y="4322763"/>
          <p14:tracePt t="13371" x="3054350" y="4322763"/>
          <p14:tracePt t="13372" x="3071813" y="4322763"/>
          <p14:tracePt t="13373" x="3082925" y="4322763"/>
          <p14:tracePt t="13374" x="3094038" y="4322763"/>
          <p14:tracePt t="13375" x="3111500" y="4322763"/>
          <p14:tracePt t="13376" x="3122613" y="4322763"/>
          <p14:tracePt t="13377" x="3133725" y="4322763"/>
          <p14:tracePt t="13378" x="3144838" y="4322763"/>
          <p14:tracePt t="13379" x="3155950" y="4322763"/>
          <p14:tracePt t="13380" x="3173413" y="4322763"/>
          <p14:tracePt t="13381" x="3184525" y="4322763"/>
          <p14:tracePt t="13382" x="3189288" y="4322763"/>
          <p14:tracePt t="13383" x="3206750" y="4322763"/>
          <p14:tracePt t="13384" x="3217863" y="4322763"/>
          <p14:tracePt t="13385" x="3224213" y="4322763"/>
          <p14:tracePt t="13386" x="3235325" y="4322763"/>
          <p14:tracePt t="13387" x="3246438" y="4322763"/>
          <p14:tracePt t="13388" x="3257550" y="4322763"/>
          <p14:tracePt t="13389" x="3263900" y="4322763"/>
          <p14:tracePt t="13390" x="3275013" y="4322763"/>
          <p14:tracePt t="13391" x="3286125" y="4322763"/>
          <p14:tracePt t="13392" x="3290888" y="4322763"/>
          <p14:tracePt t="13393" x="3297238" y="4322763"/>
          <p14:tracePt t="13394" x="3308350" y="4322763"/>
          <p14:tracePt t="13395" x="3313113" y="4322763"/>
          <p14:tracePt t="13396" x="3325813" y="4322763"/>
          <p14:tracePt t="13397" x="3330575" y="4322763"/>
          <p14:tracePt t="13398" x="3336925" y="4322763"/>
          <p14:tracePt t="13399" x="3341688" y="4322763"/>
          <p14:tracePt t="13400" x="3352800" y="4322763"/>
          <p14:tracePt t="13401" x="3359150" y="4322763"/>
          <p14:tracePt t="13402" x="3363913" y="4322763"/>
          <p14:tracePt t="13403" x="3370263" y="4322763"/>
          <p14:tracePt t="13405" x="3375025" y="4322763"/>
          <p14:tracePt t="13406" x="3381375" y="4322763"/>
          <p14:tracePt t="13407" x="3387725" y="4322763"/>
          <p14:tracePt t="13408" x="3392488" y="4322763"/>
          <p14:tracePt t="13409" x="3398838" y="4322763"/>
          <p14:tracePt t="13410" x="3403600" y="4322763"/>
          <p14:tracePt t="13412" x="3409950" y="4322763"/>
          <p14:tracePt t="13414" x="3414713" y="4322763"/>
          <p14:tracePt t="13415" x="3421063" y="4322763"/>
          <p14:tracePt t="13416" x="3425825" y="4322763"/>
          <p14:tracePt t="13419" x="3432175" y="4322763"/>
          <p14:tracePt t="13421" x="3436938" y="4322763"/>
          <p14:tracePt t="13423" x="3443288" y="4322763"/>
          <p14:tracePt t="13426" x="3449638" y="4322763"/>
          <p14:tracePt t="13429" x="3454400" y="4322763"/>
          <p14:tracePt t="13432" x="3460750" y="4322763"/>
          <p14:tracePt t="13434" x="3465513" y="4322763"/>
          <p14:tracePt t="13439" x="3471863" y="4322763"/>
          <p14:tracePt t="13452" x="3476625" y="4322763"/>
          <p14:tracePt t="13520" x="3471863" y="4322763"/>
          <p14:tracePt t="13524" x="3465513" y="4322763"/>
          <p14:tracePt t="13526" x="3460750" y="4322763"/>
          <p14:tracePt t="13530" x="3454400" y="4322763"/>
          <p14:tracePt t="13533" x="3449638" y="4322763"/>
          <p14:tracePt t="13536" x="3443288" y="4322763"/>
          <p14:tracePt t="13538" x="3436938" y="4322763"/>
          <p14:tracePt t="13540" x="3432175" y="4322763"/>
          <p14:tracePt t="13542" x="3425825" y="4322763"/>
          <p14:tracePt t="13544" x="3421063" y="4322763"/>
          <p14:tracePt t="13546" x="3414713" y="4322763"/>
          <p14:tracePt t="13547" x="3409950" y="4322763"/>
          <p14:tracePt t="13549" x="3403600" y="4322763"/>
          <p14:tracePt t="13551" x="3398838" y="4322763"/>
          <p14:tracePt t="13552" x="3392488" y="4322763"/>
          <p14:tracePt t="13553" x="3387725" y="4322763"/>
          <p14:tracePt t="13555" x="3381375" y="4322763"/>
          <p14:tracePt t="13556" x="3375025" y="4322763"/>
          <p14:tracePt t="13558" x="3370263" y="4322763"/>
          <p14:tracePt t="13559" x="3363913" y="4322763"/>
          <p14:tracePt t="13560" x="3359150" y="4329113"/>
          <p14:tracePt t="13562" x="3352800" y="4329113"/>
          <p14:tracePt t="13563" x="3348038" y="4329113"/>
          <p14:tracePt t="13565" x="3341688" y="4329113"/>
          <p14:tracePt t="13566" x="3336925" y="4329113"/>
          <p14:tracePt t="13567" x="3330575" y="4329113"/>
          <p14:tracePt t="13569" x="3325813" y="4329113"/>
          <p14:tracePt t="13570" x="3319463" y="4333875"/>
          <p14:tracePt t="13571" x="3313113" y="4333875"/>
          <p14:tracePt t="13572" x="3308350" y="4333875"/>
          <p14:tracePt t="13574" x="3302000" y="4333875"/>
          <p14:tracePt t="13575" x="3297238" y="4333875"/>
          <p14:tracePt t="13576" x="3290888" y="4333875"/>
          <p14:tracePt t="13577" x="3286125" y="4340225"/>
          <p14:tracePt t="13578" x="3279775" y="4340225"/>
          <p14:tracePt t="13580" x="3275013" y="4340225"/>
          <p14:tracePt t="13581" x="3268663" y="4340225"/>
          <p14:tracePt t="13582" x="3268663" y="4344988"/>
          <p14:tracePt t="13583" x="3263900" y="4344988"/>
          <p14:tracePt t="13584" x="3257550" y="4344988"/>
          <p14:tracePt t="13585" x="3257550" y="4351338"/>
          <p14:tracePt t="13586" x="3251200" y="4351338"/>
          <p14:tracePt t="13587" x="3246438" y="4351338"/>
          <p14:tracePt t="13589" x="3240088" y="4351338"/>
          <p14:tracePt t="13590" x="3235325" y="4351338"/>
          <p14:tracePt t="13591" x="3235325" y="4356100"/>
          <p14:tracePt t="13592" x="3228975" y="4356100"/>
          <p14:tracePt t="13594" x="3224213" y="4356100"/>
          <p14:tracePt t="13596" x="3217863" y="4356100"/>
          <p14:tracePt t="13597" x="3217863" y="4362450"/>
          <p14:tracePt t="13598" x="3213100" y="4362450"/>
          <p14:tracePt t="13600" x="3206750" y="4362450"/>
          <p14:tracePt t="13601" x="3206750" y="4367213"/>
          <p14:tracePt t="13603" x="3201988" y="4367213"/>
          <p14:tracePt t="13605" x="3201988" y="4373563"/>
          <p14:tracePt t="13606" x="3195638" y="4373563"/>
          <p14:tracePt t="13609" x="3189288" y="4378325"/>
          <p14:tracePt t="13611" x="3184525" y="4378325"/>
          <p14:tracePt t="13613" x="3178175" y="4378325"/>
          <p14:tracePt t="13615" x="3178175" y="4384675"/>
          <p14:tracePt t="13616" x="3173413" y="4384675"/>
          <p14:tracePt t="13617" x="3167063" y="4384675"/>
          <p14:tracePt t="13618" x="3167063" y="4391025"/>
          <p14:tracePt t="13620" x="3162300" y="4391025"/>
          <p14:tracePt t="13624" x="3155950" y="4391025"/>
          <p14:tracePt t="13625" x="3155950" y="4395788"/>
          <p14:tracePt t="13628" x="3151188" y="4395788"/>
          <p14:tracePt t="13632" x="3151188" y="4402138"/>
          <p14:tracePt t="13634" x="3144838" y="4402138"/>
          <p14:tracePt t="13641" x="3140075" y="4402138"/>
          <p14:tracePt t="13644" x="3140075" y="4406900"/>
          <p14:tracePt t="13679" x="3133725" y="4406900"/>
          <p14:tracePt t="13744" x="3133725" y="4413250"/>
          <p14:tracePt t="13748" x="3128963" y="4413250"/>
          <p14:tracePt t="13751" x="3122613" y="4413250"/>
          <p14:tracePt t="13753" x="3116263" y="4413250"/>
          <p14:tracePt t="13755" x="3111500" y="4413250"/>
          <p14:tracePt t="13756" x="3111500" y="4418013"/>
          <p14:tracePt t="13758" x="3105150" y="4418013"/>
          <p14:tracePt t="13759" x="3100388" y="4418013"/>
          <p14:tracePt t="13760" x="3100388" y="4424363"/>
          <p14:tracePt t="13762" x="3094038" y="4424363"/>
          <p14:tracePt t="13764" x="3089275" y="4424363"/>
          <p14:tracePt t="13767" x="3082925" y="4429125"/>
          <p14:tracePt t="13769" x="3078163" y="4429125"/>
          <p14:tracePt t="13772" x="3071813" y="4435475"/>
          <p14:tracePt t="13774" x="3067050" y="4435475"/>
          <p14:tracePt t="13776" x="3060700" y="4435475"/>
          <p14:tracePt t="13777" x="3060700" y="4440238"/>
          <p14:tracePt t="13778" x="3054350" y="4440238"/>
          <p14:tracePt t="13780" x="3049588" y="4440238"/>
          <p14:tracePt t="13782" x="3043238" y="4446588"/>
          <p14:tracePt t="13785" x="3038475" y="4446588"/>
          <p14:tracePt t="13787" x="3032125" y="4451350"/>
          <p14:tracePt t="13788" x="3027363" y="4451350"/>
          <p14:tracePt t="13791" x="3021013" y="4451350"/>
          <p14:tracePt t="13792" x="3021013" y="4457700"/>
          <p14:tracePt t="13794" x="3016250" y="4457700"/>
          <p14:tracePt t="13795" x="3016250" y="4464050"/>
          <p14:tracePt t="13797" x="3009900" y="4464050"/>
          <p14:tracePt t="13800" x="3005138" y="4468813"/>
          <p14:tracePt t="13803" x="2998788" y="4468813"/>
          <p14:tracePt t="13805" x="2998788" y="4475163"/>
          <p14:tracePt t="13808" x="2992438" y="4475163"/>
          <p14:tracePt t="13811" x="2987675" y="4475163"/>
          <p14:tracePt t="13817" x="2987675" y="4479925"/>
          <p14:tracePt t="13818" x="2981325" y="4479925"/>
          <p14:tracePt t="13827" x="2976563" y="4486275"/>
          <p14:tracePt t="13834" x="2970213" y="4486275"/>
          <p14:tracePt t="13837" x="2970213" y="4491038"/>
          <p14:tracePt t="13845" x="2970213" y="4497388"/>
          <p14:tracePt t="13846" x="2965450" y="4497388"/>
          <p14:tracePt t="13852" x="2959100" y="4497388"/>
          <p14:tracePt t="13853" x="2959100" y="4502150"/>
          <p14:tracePt t="13856" x="2954338" y="4502150"/>
          <p14:tracePt t="13861" x="2947988" y="4502150"/>
          <p14:tracePt t="13863" x="2947988" y="4508500"/>
          <p14:tracePt t="13866" x="2943225" y="4508500"/>
          <p14:tracePt t="13871" x="2936875" y="4508500"/>
          <p14:tracePt t="13876" x="2930525" y="4508500"/>
          <p14:tracePt t="13882" x="2925763" y="4508500"/>
          <p14:tracePt t="13984" x="2925763" y="4502150"/>
          <p14:tracePt t="13992" x="2925763" y="4497388"/>
          <p14:tracePt t="13996" x="2925763" y="4491038"/>
          <p14:tracePt t="13998" x="2930525" y="4491038"/>
          <p14:tracePt t="14000" x="2930525" y="4486275"/>
          <p14:tracePt t="14002" x="2936875" y="4486275"/>
          <p14:tracePt t="14003" x="2936875" y="4479925"/>
          <p14:tracePt t="14006" x="2943225" y="4475163"/>
          <p14:tracePt t="14009" x="2947988" y="4468813"/>
          <p14:tracePt t="14012" x="2954338" y="4464050"/>
          <p14:tracePt t="14013" x="2959100" y="4464050"/>
          <p14:tracePt t="14014" x="2959100" y="4457700"/>
          <p14:tracePt t="14015" x="2965450" y="4457700"/>
          <p14:tracePt t="14016" x="2965450" y="4451350"/>
          <p14:tracePt t="14017" x="2970213" y="4451350"/>
          <p14:tracePt t="14019" x="2976563" y="4446588"/>
          <p14:tracePt t="14022" x="2981325" y="4440238"/>
          <p14:tracePt t="14024" x="2987675" y="4435475"/>
          <p14:tracePt t="14025" x="2992438" y="4435475"/>
          <p14:tracePt t="14027" x="2992438" y="4429125"/>
          <p14:tracePt t="14028" x="2998788" y="4429125"/>
          <p14:tracePt t="14029" x="2998788" y="4424363"/>
          <p14:tracePt t="14030" x="3005138" y="4424363"/>
          <p14:tracePt t="14031" x="3005138" y="4418013"/>
          <p14:tracePt t="14032" x="3009900" y="4418013"/>
          <p14:tracePt t="14034" x="3016250" y="4418013"/>
          <p14:tracePt t="14035" x="3016250" y="4413250"/>
          <p14:tracePt t="14036" x="3021013" y="4413250"/>
          <p14:tracePt t="14038" x="3027363" y="4406900"/>
          <p14:tracePt t="14039" x="3032125" y="4406900"/>
          <p14:tracePt t="14041" x="3038475" y="4406900"/>
          <p14:tracePt t="14042" x="3038475" y="4402138"/>
          <p14:tracePt t="14044" x="3043238" y="4402138"/>
          <p14:tracePt t="14046" x="3043238" y="4395788"/>
          <p14:tracePt t="14047" x="3049588" y="4395788"/>
          <p14:tracePt t="14049" x="3054350" y="4395788"/>
          <p14:tracePt t="14050" x="3054350" y="4391025"/>
          <p14:tracePt t="14052" x="3060700" y="4391025"/>
          <p14:tracePt t="14053" x="3067050" y="4384675"/>
          <p14:tracePt t="14056" x="3071813" y="4384675"/>
          <p14:tracePt t="14059" x="3078163" y="4384675"/>
          <p14:tracePt t="14062" x="3082925" y="4384675"/>
          <p14:tracePt t="14063" x="3082925" y="4378325"/>
          <p14:tracePt t="14065" x="3089275" y="4378325"/>
          <p14:tracePt t="14067" x="3094038" y="4378325"/>
          <p14:tracePt t="14069" x="3100388" y="4378325"/>
          <p14:tracePt t="14072" x="3105150" y="4378325"/>
          <p14:tracePt t="14075" x="3111500" y="4378325"/>
          <p14:tracePt t="14077" x="3116263" y="4378325"/>
          <p14:tracePt t="14080" x="3122613" y="4378325"/>
          <p14:tracePt t="14082" x="3128963" y="4378325"/>
          <p14:tracePt t="14085" x="3133725" y="4378325"/>
          <p14:tracePt t="14087" x="3140075" y="4378325"/>
          <p14:tracePt t="14090" x="3144838" y="4378325"/>
          <p14:tracePt t="14093" x="3151188" y="4378325"/>
          <p14:tracePt t="14096" x="3155950" y="4378325"/>
          <p14:tracePt t="14099" x="3162300" y="4378325"/>
          <p14:tracePt t="14102" x="3167063" y="4378325"/>
          <p14:tracePt t="14104" x="3173413" y="4378325"/>
          <p14:tracePt t="14107" x="3178175" y="4378325"/>
          <p14:tracePt t="14109" x="3184525" y="4378325"/>
          <p14:tracePt t="14112" x="3189288" y="4378325"/>
          <p14:tracePt t="14116" x="3195638" y="4378325"/>
          <p14:tracePt t="14129" x="3213100" y="4378325"/>
          <p14:tracePt t="14132" x="3217863" y="4378325"/>
          <p14:tracePt t="14184" x="3217863" y="4384675"/>
          <p14:tracePt t="14273" x="3224213" y="4384675"/>
          <p14:tracePt t="14286" x="3228975" y="4384675"/>
          <p14:tracePt t="14304" x="3235325" y="4384675"/>
          <p14:tracePt t="14315" x="3240088" y="4384675"/>
          <p14:tracePt t="14321" x="3246438" y="4384675"/>
          <p14:tracePt t="14328" x="3251200" y="4384675"/>
          <p14:tracePt t="14333" x="3257550" y="4384675"/>
          <p14:tracePt t="14339" x="3263900" y="4384675"/>
          <p14:tracePt t="14343" x="3268663" y="4384675"/>
          <p14:tracePt t="14347" x="3275013" y="4384675"/>
          <p14:tracePt t="14350" x="3279775" y="4384675"/>
          <p14:tracePt t="14353" x="3286125" y="4384675"/>
          <p14:tracePt t="14354" x="3286125" y="4378325"/>
          <p14:tracePt t="14358" x="3290888" y="4378325"/>
          <p14:tracePt t="14361" x="3297238" y="4378325"/>
          <p14:tracePt t="14364" x="3302000" y="4378325"/>
          <p14:tracePt t="14367" x="3302000" y="4373563"/>
          <p14:tracePt t="14368" x="3308350" y="4373563"/>
          <p14:tracePt t="14371" x="3313113" y="4373563"/>
          <p14:tracePt t="14374" x="3319463" y="4373563"/>
          <p14:tracePt t="14377" x="3325813" y="4373563"/>
          <p14:tracePt t="14380" x="3325813" y="4367213"/>
          <p14:tracePt t="14381" x="3330575" y="4367213"/>
          <p14:tracePt t="14385" x="3336925" y="4367213"/>
          <p14:tracePt t="14390" x="3341688" y="4367213"/>
          <p14:tracePt t="14395" x="3348038" y="4367213"/>
          <p14:tracePt t="14398" x="3352800" y="4367213"/>
          <p14:tracePt t="14403" x="3359150" y="4367213"/>
          <p14:tracePt t="14409" x="3363913" y="4367213"/>
          <p14:tracePt t="14416" x="3370263" y="4367213"/>
          <p14:tracePt t="14422" x="3375025" y="4367213"/>
          <p14:tracePt t="14429" x="3381375" y="4367213"/>
          <p14:tracePt t="14434" x="3387725" y="4367213"/>
          <p14:tracePt t="14437" x="3392488" y="4367213"/>
          <p14:tracePt t="14442" x="3398838" y="4367213"/>
          <p14:tracePt t="14446" x="3403600" y="4367213"/>
          <p14:tracePt t="14447" x="3403600" y="4373563"/>
          <p14:tracePt t="14451" x="3409950" y="4373563"/>
          <p14:tracePt t="14455" x="3409950" y="4378325"/>
          <p14:tracePt t="14457" x="3414713" y="4378325"/>
          <p14:tracePt t="14461" x="3421063" y="4378325"/>
          <p14:tracePt t="14464" x="3425825" y="4378325"/>
          <p14:tracePt t="14470" x="3432175" y="4384675"/>
          <p14:tracePt t="14477" x="3436938" y="4384675"/>
          <p14:tracePt t="14483" x="3436938" y="4391025"/>
          <p14:tracePt t="14488" x="3443288" y="4391025"/>
          <p14:tracePt t="14514" x="3449638" y="4391025"/>
          <p14:tracePt t="14527" x="3454400" y="4391025"/>
          <p14:tracePt t="14534" x="3460750" y="4391025"/>
          <p14:tracePt t="14539" x="3465513" y="4391025"/>
          <p14:tracePt t="14545" x="3471863" y="4391025"/>
          <p14:tracePt t="14550" x="3476625" y="4395788"/>
          <p14:tracePt t="14556" x="3482975" y="4395788"/>
          <p14:tracePt t="14561" x="3487738" y="4395788"/>
          <p14:tracePt t="14566" x="3494088" y="4395788"/>
          <p14:tracePt t="14569" x="3498850" y="4402138"/>
          <p14:tracePt t="14577" x="3505200" y="4402138"/>
          <p14:tracePt t="14582" x="3505200" y="4406900"/>
          <p14:tracePt t="14584" x="3509963" y="4406900"/>
          <p14:tracePt t="14590" x="3516313" y="4406900"/>
          <p14:tracePt t="14596" x="3516313" y="4413250"/>
          <p14:tracePt t="14597" x="3522663" y="4413250"/>
          <p14:tracePt t="14604" x="3527425" y="4413250"/>
          <p14:tracePt t="14611" x="3533775" y="4418013"/>
          <p14:tracePt t="14617" x="3538538" y="4418013"/>
          <p14:tracePt t="14619" x="3538538" y="4424363"/>
          <p14:tracePt t="14623" x="3544888" y="4424363"/>
          <p14:tracePt t="14630" x="3549650" y="4424363"/>
          <p14:tracePt t="14631" x="3549650" y="4429125"/>
          <p14:tracePt t="14634" x="3556000" y="4429125"/>
          <p14:tracePt t="14638" x="3560763" y="4429125"/>
          <p14:tracePt t="14639" x="3560763" y="4435475"/>
          <p14:tracePt t="14641" x="3567113" y="4435475"/>
          <p14:tracePt t="14645" x="3571875" y="4435475"/>
          <p14:tracePt t="14649" x="3578225" y="4440238"/>
          <p14:tracePt t="14653" x="3584575" y="4440238"/>
          <p14:tracePt t="14656" x="3589338" y="4440238"/>
          <p14:tracePt t="14659" x="3595688" y="4440238"/>
          <p14:tracePt t="14662" x="3600450" y="4446588"/>
          <p14:tracePt t="14665" x="3606800" y="4446588"/>
          <p14:tracePt t="14668" x="3611563" y="4446588"/>
          <p14:tracePt t="14670" x="3617913" y="4446588"/>
          <p14:tracePt t="14672" x="3622675" y="4451350"/>
          <p14:tracePt t="14674" x="3629025" y="4451350"/>
          <p14:tracePt t="14677" x="3633788" y="4451350"/>
          <p14:tracePt t="14678" x="3633788" y="4457700"/>
          <p14:tracePt t="14680" x="3640138" y="4457700"/>
          <p14:tracePt t="14681" x="3646488" y="4457700"/>
          <p14:tracePt t="14683" x="3651250" y="4464050"/>
          <p14:tracePt t="14685" x="3657600" y="4464050"/>
          <p14:tracePt t="14687" x="3662363" y="4464050"/>
          <p14:tracePt t="14689" x="3668713" y="4464050"/>
          <p14:tracePt t="14691" x="3673475" y="4468813"/>
          <p14:tracePt t="14692" x="3679825" y="4468813"/>
          <p14:tracePt t="14694" x="3684588" y="4468813"/>
          <p14:tracePt t="14696" x="3690938" y="4468813"/>
          <p14:tracePt t="14698" x="3695700" y="4468813"/>
          <p14:tracePt t="14701" x="3702050" y="4468813"/>
          <p14:tracePt t="14704" x="3708400" y="4468813"/>
          <p14:tracePt t="14706" x="3713163" y="4468813"/>
          <p14:tracePt t="14708" x="3719513" y="4468813"/>
          <p14:tracePt t="14711" x="3724275" y="4468813"/>
          <p14:tracePt t="14713" x="3724275" y="4475163"/>
          <p14:tracePt t="14716" x="3730625" y="4475163"/>
          <p14:tracePt t="14722" x="3735388" y="4475163"/>
          <p14:tracePt t="14728" x="3741738" y="4475163"/>
          <p14:tracePt t="14739" x="3746500" y="4475163"/>
          <p14:tracePt t="14746" x="3752850" y="4475163"/>
          <p14:tracePt t="14763" x="3757613" y="4475163"/>
          <p14:tracePt t="14770" x="3763963" y="4475163"/>
          <p14:tracePt t="14776" x="3770313" y="4475163"/>
          <p14:tracePt t="14780" x="3775075" y="4475163"/>
          <p14:tracePt t="14783" x="3781425" y="4475163"/>
          <p14:tracePt t="14787" x="3786188" y="4475163"/>
          <p14:tracePt t="14790" x="3792538" y="4475163"/>
          <p14:tracePt t="14793" x="3797300" y="4475163"/>
          <p14:tracePt t="14797" x="3803650" y="4475163"/>
          <p14:tracePt t="14799" x="3808413" y="4475163"/>
          <p14:tracePt t="14802" x="3814763" y="4475163"/>
          <p14:tracePt t="14806" x="3819525" y="4475163"/>
          <p14:tracePt t="14808" x="3825875" y="4475163"/>
          <p14:tracePt t="14811" x="3832225" y="4475163"/>
          <p14:tracePt t="14815" x="3836988" y="4475163"/>
          <p14:tracePt t="14818" x="3843338" y="4475163"/>
          <p14:tracePt t="14821" x="3848100" y="4475163"/>
          <p14:tracePt t="14826" x="3854450" y="4475163"/>
          <p14:tracePt t="14829" x="3859213" y="4475163"/>
          <p14:tracePt t="14833" x="3859213" y="4468813"/>
          <p14:tracePt t="14835" x="3865563" y="4468813"/>
          <p14:tracePt t="14840" x="3870325" y="4468813"/>
          <p14:tracePt t="14846" x="3876675" y="4468813"/>
          <p14:tracePt t="14854" x="3881438" y="4464050"/>
          <p14:tracePt t="14861" x="3887788" y="4464050"/>
          <p14:tracePt t="14866" x="3887788" y="4457700"/>
          <p14:tracePt t="14870" x="3892550" y="4457700"/>
          <p14:tracePt t="14876" x="3898900" y="4457700"/>
          <p14:tracePt t="14883" x="3898900" y="4451350"/>
          <p14:tracePt t="14887" x="3905250" y="4451350"/>
          <p14:tracePt t="14925" x="3910013" y="4451350"/>
          <p14:tracePt t="14939" x="3916363" y="4446588"/>
          <p14:tracePt t="14946" x="3921125" y="4446588"/>
          <p14:tracePt t="14951" x="3921125" y="4440238"/>
          <p14:tracePt t="14952" x="3927475" y="4440238"/>
          <p14:tracePt t="14954" x="3932238" y="4440238"/>
          <p14:tracePt t="14957" x="3938588" y="4440238"/>
          <p14:tracePt t="14961" x="3943350" y="4440238"/>
          <p14:tracePt t="14962" x="3943350" y="4435475"/>
          <p14:tracePt t="14965" x="3949700" y="4435475"/>
          <p14:tracePt t="14969" x="3954463" y="4435475"/>
          <p14:tracePt t="14970" x="3954463" y="4429125"/>
          <p14:tracePt t="14973" x="3960813" y="4429125"/>
          <p14:tracePt t="14976" x="3967163" y="4429125"/>
          <p14:tracePt t="14977" x="3967163" y="4424363"/>
          <p14:tracePt t="14978" x="3971925" y="4424363"/>
          <p14:tracePt t="14983" x="3978275" y="4418013"/>
          <p14:tracePt t="14988" x="3983038" y="4418013"/>
          <p14:tracePt t="14994" x="3983038" y="4413250"/>
          <p14:tracePt t="15083" x="3978275" y="4413250"/>
          <p14:tracePt t="15093" x="3971925" y="4413250"/>
          <p14:tracePt t="15098" x="3967163" y="4413250"/>
          <p14:tracePt t="15104" x="3960813" y="4413250"/>
          <p14:tracePt t="15111" x="3954463" y="4418013"/>
          <p14:tracePt t="15123" x="3949700" y="4418013"/>
          <p14:tracePt t="15139" x="3943350" y="4418013"/>
          <p14:tracePt t="15206" x="3938588" y="4418013"/>
          <p14:tracePt t="15218" x="3932238" y="4418013"/>
          <p14:tracePt t="15227" x="3927475" y="4418013"/>
          <p14:tracePt t="15320" x="3927475" y="4413250"/>
          <p14:tracePt t="15334" x="3932238" y="4413250"/>
          <p14:tracePt t="15336" x="3932238" y="4406900"/>
          <p14:tracePt t="15339" x="3938588" y="4406900"/>
          <p14:tracePt t="15345" x="3943350" y="4402138"/>
          <p14:tracePt t="15352" x="3949700" y="4395788"/>
          <p14:tracePt t="15364" x="3949700" y="4391025"/>
          <p14:tracePt t="15448" x="3949700" y="4395788"/>
          <p14:tracePt t="15461" x="3949700" y="4402138"/>
          <p14:tracePt t="15473" x="3949700" y="4406900"/>
          <p14:tracePt t="15479" x="3949700" y="4413250"/>
          <p14:tracePt t="15485" x="3949700" y="4418013"/>
          <p14:tracePt t="15488" x="3949700" y="4424363"/>
          <p14:tracePt t="15493" x="3949700" y="4429125"/>
          <p14:tracePt t="15500" x="3949700" y="4435475"/>
          <p14:tracePt t="15610" x="3954463" y="4435475"/>
          <p14:tracePt t="15616" x="3960813" y="4435475"/>
          <p14:tracePt t="15621" x="3967163" y="4435475"/>
          <p14:tracePt t="15623" x="3971925" y="4435475"/>
          <p14:tracePt t="15624" x="3971925" y="4440238"/>
          <p14:tracePt t="15628" x="3978275" y="4440238"/>
          <p14:tracePt t="15633" x="3983038" y="4440238"/>
          <p14:tracePt t="15639" x="3989388" y="4440238"/>
          <p14:tracePt t="15643" x="3994150" y="4440238"/>
          <p14:tracePt t="15646" x="4000500" y="4440238"/>
          <p14:tracePt t="15648" x="4005263" y="4440238"/>
          <p14:tracePt t="15652" x="4011613" y="4440238"/>
          <p14:tracePt t="15657" x="4016375" y="4440238"/>
          <p14:tracePt t="15662" x="4016375" y="4446588"/>
          <p14:tracePt t="15666" x="4022725" y="4446588"/>
          <p14:tracePt t="15672" x="4029075" y="4446588"/>
          <p14:tracePt t="15678" x="4033838" y="4446588"/>
          <p14:tracePt t="15689" x="4040188" y="4446588"/>
          <p14:tracePt t="15695" x="4044950" y="4446588"/>
          <p14:tracePt t="15705" x="4051300" y="4446588"/>
          <p14:tracePt t="15709" x="4056063" y="4446588"/>
          <p14:tracePt t="15712" x="4062413" y="4446588"/>
          <p14:tracePt t="15716" x="4067175" y="4446588"/>
          <p14:tracePt t="15721" x="4073525" y="4446588"/>
          <p14:tracePt t="15724" x="4078288" y="4446588"/>
          <p14:tracePt t="15730" x="4084638" y="4446588"/>
          <p14:tracePt t="15733" x="4090988" y="4440238"/>
          <p14:tracePt t="15737" x="4095750" y="4440238"/>
          <p14:tracePt t="15741" x="4102100" y="4440238"/>
          <p14:tracePt t="15746" x="4102100" y="4435475"/>
          <p14:tracePt t="15748" x="4106863" y="4435475"/>
          <p14:tracePt t="15754" x="4113213" y="4429125"/>
          <p14:tracePt t="15759" x="4117975" y="4429125"/>
          <p14:tracePt t="15763" x="4117975" y="4424363"/>
          <p14:tracePt t="15764" x="4124325" y="4424363"/>
          <p14:tracePt t="15768" x="4124325" y="4418013"/>
          <p14:tracePt t="15769" x="4129088" y="4418013"/>
          <p14:tracePt t="15777" x="4135438" y="4418013"/>
          <p14:tracePt t="15778" x="4135438" y="4413250"/>
          <p14:tracePt t="15785" x="4135438" y="4406900"/>
          <p14:tracePt t="15789" x="4140200" y="4406900"/>
          <p14:tracePt t="15873" x="4146550" y="4406900"/>
          <p14:tracePt t="15877" x="4152900" y="4406900"/>
          <p14:tracePt t="15881" x="4157663" y="4406900"/>
          <p14:tracePt t="15885" x="4157663" y="4402138"/>
          <p14:tracePt t="15886" x="4164013" y="4402138"/>
          <p14:tracePt t="15892" x="4168775" y="4402138"/>
          <p14:tracePt t="15899" x="4175125" y="4402138"/>
          <p14:tracePt t="15904" x="4179888" y="4402138"/>
          <p14:tracePt t="15908" x="4186238" y="4402138"/>
          <p14:tracePt t="15914" x="4191000" y="4402138"/>
          <p14:tracePt t="15922" x="4197350" y="4402138"/>
          <p14:tracePt t="15928" x="4202113" y="4402138"/>
          <p14:tracePt t="15933" x="4208463" y="4402138"/>
          <p14:tracePt t="15939" x="4214813" y="4402138"/>
          <p14:tracePt t="15944" x="4219575" y="4402138"/>
          <p14:tracePt t="15948" x="4225925" y="4402138"/>
          <p14:tracePt t="15953" x="4230688" y="4402138"/>
          <p14:tracePt t="15957" x="4237038" y="4402138"/>
          <p14:tracePt t="15960" x="4241800" y="4402138"/>
          <p14:tracePt t="15963" x="4248150" y="4402138"/>
          <p14:tracePt t="15965" x="4252913" y="4402138"/>
          <p14:tracePt t="15967" x="4259263" y="4406900"/>
          <p14:tracePt t="15970" x="4264025" y="4406900"/>
          <p14:tracePt t="15972" x="4270375" y="4406900"/>
          <p14:tracePt t="15974" x="4275138" y="4406900"/>
          <p14:tracePt t="15976" x="4281488" y="4413250"/>
          <p14:tracePt t="15977" x="4287838" y="4413250"/>
          <p14:tracePt t="15979" x="4292600" y="4413250"/>
          <p14:tracePt t="15980" x="4298950" y="4413250"/>
          <p14:tracePt t="15982" x="4303713" y="4413250"/>
          <p14:tracePt t="15984" x="4310063" y="4418013"/>
          <p14:tracePt t="15985" x="4314825" y="4418013"/>
          <p14:tracePt t="15987" x="4321175" y="4418013"/>
          <p14:tracePt t="15988" x="4325938" y="4418013"/>
          <p14:tracePt t="15989" x="4332288" y="4424363"/>
          <p14:tracePt t="15990" x="4337050" y="4424363"/>
          <p14:tracePt t="15992" x="4343400" y="4424363"/>
          <p14:tracePt t="15993" x="4349750" y="4424363"/>
          <p14:tracePt t="15994" x="4354513" y="4424363"/>
          <p14:tracePt t="15996" x="4360863" y="4429125"/>
          <p14:tracePt t="15997" x="4365625" y="4429125"/>
          <p14:tracePt t="15998" x="4371975" y="4429125"/>
          <p14:tracePt t="15999" x="4376738" y="4429125"/>
          <p14:tracePt t="16000" x="4383088" y="4429125"/>
          <p14:tracePt t="16002" x="4387850" y="4435475"/>
          <p14:tracePt t="16003" x="4394200" y="4435475"/>
          <p14:tracePt t="16004" x="4398963" y="4435475"/>
          <p14:tracePt t="16005" x="4405313" y="4440238"/>
          <p14:tracePt t="16006" x="4411663" y="4440238"/>
          <p14:tracePt t="16007" x="4416425" y="4440238"/>
          <p14:tracePt t="16008" x="4422775" y="4440238"/>
          <p14:tracePt t="16009" x="4427538" y="4446588"/>
          <p14:tracePt t="16010" x="4433888" y="4446588"/>
          <p14:tracePt t="16011" x="4438650" y="4446588"/>
          <p14:tracePt t="16012" x="4445000" y="4446588"/>
          <p14:tracePt t="16013" x="4449763" y="4446588"/>
          <p14:tracePt t="16014" x="4456113" y="4451350"/>
          <p14:tracePt t="16015" x="4460875" y="4451350"/>
          <p14:tracePt t="16016" x="4467225" y="4451350"/>
          <p14:tracePt t="16017" x="4478338" y="4451350"/>
          <p14:tracePt t="16018" x="4484688" y="4457700"/>
          <p14:tracePt t="16020" x="4489450" y="4464050"/>
          <p14:tracePt t="16021" x="4495800" y="4464050"/>
          <p14:tracePt t="16022" x="4500563" y="4464050"/>
          <p14:tracePt t="16023" x="4511675" y="4468813"/>
          <p14:tracePt t="16025" x="4518025" y="4468813"/>
          <p14:tracePt t="16026" x="4522788" y="4475163"/>
          <p14:tracePt t="16027" x="4529138" y="4475163"/>
          <p14:tracePt t="16028" x="4535488" y="4475163"/>
          <p14:tracePt t="16030" x="4540250" y="4479925"/>
          <p14:tracePt t="16031" x="4546600" y="4479925"/>
          <p14:tracePt t="16032" x="4551363" y="4479925"/>
          <p14:tracePt t="16033" x="4557713" y="4479925"/>
          <p14:tracePt t="16035" x="4562475" y="4479925"/>
          <p14:tracePt t="16036" x="4568825" y="4486275"/>
          <p14:tracePt t="16038" x="4573588" y="4486275"/>
          <p14:tracePt t="16040" x="4579938" y="4486275"/>
          <p14:tracePt t="16041" x="4584700" y="4486275"/>
          <p14:tracePt t="16042" x="4584700" y="4491038"/>
          <p14:tracePt t="16043" x="4591050" y="4491038"/>
          <p14:tracePt t="16045" x="4591050" y="4497388"/>
          <p14:tracePt t="16046" x="4597400" y="4497388"/>
          <p14:tracePt t="16048" x="4602163" y="4497388"/>
          <p14:tracePt t="16051" x="4608513" y="4497388"/>
          <p14:tracePt t="16054" x="4608513" y="4502150"/>
          <p14:tracePt t="16055" x="4613275" y="4502150"/>
          <p14:tracePt t="16060" x="4619625" y="4502150"/>
          <p14:tracePt t="16069" x="4624388" y="4502150"/>
          <p14:tracePt t="16101" x="4630738" y="4508500"/>
          <p14:tracePt t="16115" x="4635500" y="4508500"/>
          <p14:tracePt t="16259" x="4630738" y="4508500"/>
          <p14:tracePt t="16281" x="4624388" y="4508500"/>
          <p14:tracePt t="16293" x="4619625" y="4508500"/>
          <p14:tracePt t="16321" x="4613275" y="4508500"/>
          <p14:tracePt t="16345" x="4608513" y="4508500"/>
          <p14:tracePt t="16354" x="4608513" y="4513263"/>
          <p14:tracePt t="16360" x="4602163" y="4513263"/>
          <p14:tracePt t="16369" x="4597400" y="4513263"/>
          <p14:tracePt t="16383" x="4591050" y="4513263"/>
          <p14:tracePt t="16390" x="4584700" y="4513263"/>
          <p14:tracePt t="16399" x="4579938" y="4513263"/>
          <p14:tracePt t="16412" x="4573588" y="4513263"/>
          <p14:tracePt t="16424" x="4568825" y="4513263"/>
          <p14:tracePt t="16432" x="4562475" y="4513263"/>
          <p14:tracePt t="16435" x="4562475" y="4508500"/>
          <p14:tracePt t="16439" x="4557713" y="4508500"/>
          <p14:tracePt t="16442" x="4557713" y="4502150"/>
          <p14:tracePt t="16445" x="4551363" y="4502150"/>
          <p14:tracePt t="16448" x="4546600" y="4502150"/>
          <p14:tracePt t="16449" x="4546600" y="4497388"/>
          <p14:tracePt t="16453" x="4540250" y="4491038"/>
          <p14:tracePt t="16459" x="4535488" y="4491038"/>
          <p14:tracePt t="16463" x="4535488" y="4486275"/>
          <p14:tracePt t="16464" x="4529138" y="4486275"/>
          <p14:tracePt t="16468" x="4522788" y="4486275"/>
          <p14:tracePt t="16469" x="4522788" y="4479925"/>
          <p14:tracePt t="16471" x="4518025" y="4479925"/>
          <p14:tracePt t="16473" x="4511675" y="4479925"/>
          <p14:tracePt t="16475" x="4506913" y="4475163"/>
          <p14:tracePt t="16477" x="4500563" y="4475163"/>
          <p14:tracePt t="16479" x="4495800" y="4468813"/>
          <p14:tracePt t="16481" x="4489450" y="4468813"/>
          <p14:tracePt t="16482" x="4489450" y="4464050"/>
          <p14:tracePt t="16483" x="4484688" y="4464050"/>
          <p14:tracePt t="16484" x="4484688" y="4457700"/>
          <p14:tracePt t="16485" x="4478338" y="4457700"/>
          <p14:tracePt t="16486" x="4473575" y="4457700"/>
          <p14:tracePt t="16488" x="4467225" y="4451350"/>
          <p14:tracePt t="16490" x="4460875" y="4451350"/>
          <p14:tracePt t="16491" x="4456113" y="4446588"/>
          <p14:tracePt t="16493" x="4449763" y="4446588"/>
          <p14:tracePt t="16494" x="4445000" y="4440238"/>
          <p14:tracePt t="16496" x="4438650" y="4435475"/>
          <p14:tracePt t="16497" x="4433888" y="4429125"/>
          <p14:tracePt t="16498" x="4427538" y="4429125"/>
          <p14:tracePt t="16499" x="4422775" y="4424363"/>
          <p14:tracePt t="16500" x="4422775" y="4418013"/>
          <p14:tracePt t="16501" x="4416425" y="4418013"/>
          <p14:tracePt t="16502" x="4411663" y="4413250"/>
          <p14:tracePt t="16503" x="4405313" y="4406900"/>
          <p14:tracePt t="16504" x="4398963" y="4402138"/>
          <p14:tracePt t="16505" x="4394200" y="4402138"/>
          <p14:tracePt t="16506" x="4387850" y="4395788"/>
          <p14:tracePt t="16507" x="4383088" y="4391025"/>
          <p14:tracePt t="16508" x="4376738" y="4384675"/>
          <p14:tracePt t="16509" x="4371975" y="4378325"/>
          <p14:tracePt t="16510" x="4365625" y="4373563"/>
          <p14:tracePt t="16511" x="4360863" y="4367213"/>
          <p14:tracePt t="16512" x="4354513" y="4362450"/>
          <p14:tracePt t="16513" x="4349750" y="4356100"/>
          <p14:tracePt t="16514" x="4343400" y="4351338"/>
          <p14:tracePt t="16515" x="4337050" y="4344988"/>
          <p14:tracePt t="16516" x="4325938" y="4340225"/>
          <p14:tracePt t="16517" x="4321175" y="4329113"/>
          <p14:tracePt t="16518" x="4314825" y="4322763"/>
          <p14:tracePt t="16519" x="4310063" y="4316413"/>
          <p14:tracePt t="16520" x="4298950" y="4311650"/>
          <p14:tracePt t="16521" x="4292600" y="4305300"/>
          <p14:tracePt t="16522" x="4287838" y="4294188"/>
          <p14:tracePt t="16523" x="4275138" y="4289425"/>
          <p14:tracePt t="16524" x="4270375" y="4278313"/>
          <p14:tracePt t="16525" x="4259263" y="4271963"/>
          <p14:tracePt t="16526" x="4252913" y="4267200"/>
          <p14:tracePt t="16527" x="4241800" y="4260850"/>
          <p14:tracePt t="16528" x="4237038" y="4249738"/>
          <p14:tracePt t="16529" x="4225925" y="4238625"/>
          <p14:tracePt t="16530" x="4214813" y="4232275"/>
          <p14:tracePt t="16531" x="4208463" y="4227513"/>
          <p14:tracePt t="16532" x="4197350" y="4216400"/>
          <p14:tracePt t="16533" x="4191000" y="4210050"/>
          <p14:tracePt t="16534" x="4179888" y="4198938"/>
          <p14:tracePt t="16535" x="4168775" y="4194175"/>
          <p14:tracePt t="16536" x="4157663" y="4181475"/>
          <p14:tracePt t="16537" x="4146550" y="4170363"/>
          <p14:tracePt t="16538" x="4135438" y="4165600"/>
          <p14:tracePt t="16539" x="4124325" y="4154488"/>
          <p14:tracePt t="16540" x="4113213" y="4143375"/>
          <p14:tracePt t="16541" x="4102100" y="4132263"/>
          <p14:tracePt t="16542" x="4090988" y="4121150"/>
          <p14:tracePt t="16543" x="4078288" y="4114800"/>
          <p14:tracePt t="16544" x="4067175" y="4103688"/>
          <p14:tracePt t="16545" x="4056063" y="4092575"/>
          <p14:tracePt t="16546" x="4040188" y="4081463"/>
          <p14:tracePt t="16547" x="4029075" y="4064000"/>
          <p14:tracePt t="16548" x="4016375" y="4052888"/>
          <p14:tracePt t="16549" x="4005263" y="4041775"/>
          <p14:tracePt t="16550" x="3989388" y="4024313"/>
          <p14:tracePt t="16551" x="3978275" y="4013200"/>
          <p14:tracePt t="16552" x="3967163" y="4002088"/>
          <p14:tracePt t="16553" x="3949700" y="3986213"/>
          <p14:tracePt t="16554" x="3938588" y="3973513"/>
          <p14:tracePt t="16555" x="3921125" y="3957638"/>
          <p14:tracePt t="16556" x="3910013" y="3946525"/>
          <p14:tracePt t="16557" x="3892550" y="3929063"/>
          <p14:tracePt t="16558" x="3881438" y="3917950"/>
          <p14:tracePt t="16559" x="3870325" y="3906838"/>
          <p14:tracePt t="16560" x="3854450" y="3895725"/>
          <p14:tracePt t="16561" x="3848100" y="3884613"/>
          <p14:tracePt t="16562" x="3836988" y="3873500"/>
          <p14:tracePt t="16563" x="3819525" y="3862388"/>
          <p14:tracePt t="16564" x="3808413" y="3856038"/>
          <p14:tracePt t="16565" x="3797300" y="3844925"/>
          <p14:tracePt t="16566" x="3786188" y="3833813"/>
          <p14:tracePt t="16567" x="3775075" y="3822700"/>
          <p14:tracePt t="16568" x="3763963" y="3816350"/>
          <p14:tracePt t="16569" x="3752850" y="3805238"/>
          <p14:tracePt t="16570" x="3741738" y="3794125"/>
          <p14:tracePt t="16571" x="3730625" y="3789363"/>
          <p14:tracePt t="16572" x="3724275" y="3783013"/>
          <p14:tracePt t="16573" x="3713163" y="3771900"/>
          <p14:tracePt t="16574" x="3702050" y="3760788"/>
          <p14:tracePt t="16575" x="3690938" y="3754438"/>
          <p14:tracePt t="16576" x="3684588" y="3749675"/>
          <p14:tracePt t="16577" x="3673475" y="3738563"/>
          <p14:tracePt t="16578" x="3662363" y="3732213"/>
          <p14:tracePt t="16579" x="3657600" y="3727450"/>
          <p14:tracePt t="16580" x="3651250" y="3716338"/>
          <p14:tracePt t="16581" x="3640138" y="3709988"/>
          <p14:tracePt t="16582" x="3633788" y="3705225"/>
          <p14:tracePt t="16583" x="3629025" y="3698875"/>
          <p14:tracePt t="16584" x="3617913" y="3692525"/>
          <p14:tracePt t="16585" x="3611563" y="3681413"/>
          <p14:tracePt t="16586" x="3606800" y="3676650"/>
          <p14:tracePt t="16587" x="3600450" y="3670300"/>
          <p14:tracePt t="16588" x="3589338" y="3665538"/>
          <p14:tracePt t="16589" x="3584575" y="3659188"/>
          <p14:tracePt t="16590" x="3578225" y="3654425"/>
          <p14:tracePt t="16591" x="3571875" y="3648075"/>
          <p14:tracePt t="16592" x="3567113" y="3643313"/>
          <p14:tracePt t="16593" x="3560763" y="3636963"/>
          <p14:tracePt t="16594" x="3556000" y="3636963"/>
          <p14:tracePt t="16595" x="3549650" y="3625850"/>
          <p14:tracePt t="16596" x="3544888" y="3619500"/>
          <p14:tracePt t="16597" x="3538538" y="3614738"/>
          <p14:tracePt t="16598" x="3533775" y="3614738"/>
          <p14:tracePt t="16599" x="3527425" y="3608388"/>
          <p14:tracePt t="16600" x="3522663" y="3603625"/>
          <p14:tracePt t="16601" x="3516313" y="3597275"/>
          <p14:tracePt t="16602" x="3509963" y="3592513"/>
          <p14:tracePt t="16603" x="3509963" y="3586163"/>
          <p14:tracePt t="16604" x="3505200" y="3581400"/>
          <p14:tracePt t="16605" x="3498850" y="3575050"/>
          <p14:tracePt t="16606" x="3494088" y="3575050"/>
          <p14:tracePt t="16607" x="3487738" y="3570288"/>
          <p14:tracePt t="16609" x="3482975" y="3563938"/>
          <p14:tracePt t="16610" x="3476625" y="3557588"/>
          <p14:tracePt t="16612" x="3471863" y="3552825"/>
          <p14:tracePt t="16613" x="3465513" y="3546475"/>
          <p14:tracePt t="16614" x="3460750" y="3546475"/>
          <p14:tracePt t="16615" x="3454400" y="3541713"/>
          <p14:tracePt t="16617" x="3449638" y="3535363"/>
          <p14:tracePt t="16618" x="3443288" y="3530600"/>
          <p14:tracePt t="16620" x="3436938" y="3524250"/>
          <p14:tracePt t="16621" x="3432175" y="3519488"/>
          <p14:tracePt t="16623" x="3421063" y="3513138"/>
          <p14:tracePt t="16625" x="3414713" y="3508375"/>
          <p14:tracePt t="16626" x="3409950" y="3502025"/>
          <p14:tracePt t="16627" x="3403600" y="3502025"/>
          <p14:tracePt t="16628" x="3398838" y="3495675"/>
          <p14:tracePt t="16629" x="3392488" y="3495675"/>
          <p14:tracePt t="16630" x="3387725" y="3490913"/>
          <p14:tracePt t="16631" x="3381375" y="3490913"/>
          <p14:tracePt t="16632" x="3375025" y="3484563"/>
          <p14:tracePt t="16633" x="3370263" y="3479800"/>
          <p14:tracePt t="16634" x="3363913" y="3473450"/>
          <p14:tracePt t="16635" x="3359150" y="3468688"/>
          <p14:tracePt t="16636" x="3348038" y="3468688"/>
          <p14:tracePt t="16637" x="3348038" y="3462338"/>
          <p14:tracePt t="16638" x="3336925" y="3457575"/>
          <p14:tracePt t="16640" x="3325813" y="3446463"/>
          <p14:tracePt t="16641" x="3319463" y="3446463"/>
          <p14:tracePt t="16642" x="3313113" y="3440113"/>
          <p14:tracePt t="16643" x="3308350" y="3435350"/>
          <p14:tracePt t="16644" x="3297238" y="3435350"/>
          <p14:tracePt t="16645" x="3290888" y="3429000"/>
          <p14:tracePt t="16646" x="3286125" y="3422650"/>
          <p14:tracePt t="16647" x="3279775" y="3417888"/>
          <p14:tracePt t="16648" x="3275013" y="3417888"/>
          <p14:tracePt t="16649" x="3268663" y="3411538"/>
          <p14:tracePt t="16650" x="3257550" y="3406775"/>
          <p14:tracePt t="16651" x="3251200" y="3400425"/>
          <p14:tracePt t="16652" x="3246438" y="3400425"/>
          <p14:tracePt t="16653" x="3240088" y="3395663"/>
          <p14:tracePt t="16654" x="3235325" y="3389313"/>
          <p14:tracePt t="16655" x="3228975" y="3384550"/>
          <p14:tracePt t="16656" x="3224213" y="3384550"/>
          <p14:tracePt t="16657" x="3217863" y="3378200"/>
          <p14:tracePt t="16658" x="3206750" y="3373438"/>
          <p14:tracePt t="16659" x="3201988" y="3367088"/>
          <p14:tracePt t="16660" x="3195638" y="3367088"/>
          <p14:tracePt t="16661" x="3189288" y="3362325"/>
          <p14:tracePt t="16662" x="3184525" y="3362325"/>
          <p14:tracePt t="16663" x="3178175" y="3355975"/>
          <p14:tracePt t="16664" x="3173413" y="3355975"/>
          <p14:tracePt t="16665" x="3167063" y="3349625"/>
          <p14:tracePt t="16666" x="3155950" y="3344863"/>
          <p14:tracePt t="16667" x="3151188" y="3338513"/>
          <p14:tracePt t="16669" x="3144838" y="3333750"/>
          <p14:tracePt t="16670" x="3133725" y="3333750"/>
          <p14:tracePt t="16671" x="3128963" y="3327400"/>
          <p14:tracePt t="16672" x="3122613" y="3322638"/>
          <p14:tracePt t="16674" x="3116263" y="3316288"/>
          <p14:tracePt t="16675" x="3111500" y="3316288"/>
          <p14:tracePt t="16676" x="3105150" y="3311525"/>
          <p14:tracePt t="16677" x="3100388" y="3311525"/>
          <p14:tracePt t="16678" x="3094038" y="3305175"/>
          <p14:tracePt t="16679" x="3089275" y="3305175"/>
          <p14:tracePt t="16680" x="3082925" y="3300413"/>
          <p14:tracePt t="16681" x="3078163" y="3300413"/>
          <p14:tracePt t="16682" x="3071813" y="3300413"/>
          <p14:tracePt t="16683" x="3071813" y="3294063"/>
          <p14:tracePt t="16684" x="3060700" y="3294063"/>
          <p14:tracePt t="16686" x="3054350" y="3287713"/>
          <p14:tracePt t="16687" x="3049588" y="3287713"/>
          <p14:tracePt t="16689" x="3043238" y="3282950"/>
          <p14:tracePt t="16690" x="3038475" y="3282950"/>
          <p14:tracePt t="16692" x="3032125" y="3282950"/>
          <p14:tracePt t="16693" x="3027363" y="3282950"/>
          <p14:tracePt t="16695" x="3021013" y="3276600"/>
          <p14:tracePt t="16697" x="3016250" y="3276600"/>
          <p14:tracePt t="16699" x="3009900" y="3276600"/>
          <p14:tracePt t="16702" x="3005138" y="3276600"/>
          <p14:tracePt t="16704" x="2998788" y="3276600"/>
          <p14:tracePt t="16707" x="2992438" y="3276600"/>
          <p14:tracePt t="16709" x="2987675" y="3276600"/>
          <p14:tracePt t="16712" x="2981325" y="3276600"/>
          <p14:tracePt t="16715" x="2976563" y="3276600"/>
          <p14:tracePt t="16718" x="2970213" y="3276600"/>
          <p14:tracePt t="16720" x="2965450" y="3276600"/>
          <p14:tracePt t="16723" x="2959100" y="3276600"/>
          <p14:tracePt t="16725" x="2954338" y="3276600"/>
          <p14:tracePt t="16729" x="2947988" y="3276600"/>
          <p14:tracePt t="16732" x="2943225" y="3276600"/>
          <p14:tracePt t="16734" x="2943225" y="3282950"/>
          <p14:tracePt t="16735" x="2936875" y="3282950"/>
          <p14:tracePt t="16739" x="2930525" y="3282950"/>
          <p14:tracePt t="16740" x="2930525" y="3287713"/>
          <p14:tracePt t="16745" x="2925763" y="3287713"/>
          <p14:tracePt t="16747" x="2925763" y="3294063"/>
          <p14:tracePt t="16749" x="2919413" y="3294063"/>
          <p14:tracePt t="16752" x="2914650" y="3294063"/>
          <p14:tracePt t="16753" x="2914650" y="3300413"/>
          <p14:tracePt t="16755" x="2908300" y="3300413"/>
          <p14:tracePt t="16756" x="2908300" y="3305175"/>
          <p14:tracePt t="16758" x="2903538" y="3305175"/>
          <p14:tracePt t="16761" x="2897188" y="3305175"/>
          <p14:tracePt t="16767" x="2892425" y="3305175"/>
          <p14:tracePt t="16770" x="2886075" y="3305175"/>
          <p14:tracePt t="16772" x="2881313" y="3305175"/>
          <p14:tracePt t="16775" x="2874963" y="3305175"/>
          <p14:tracePt t="16777" x="2868613" y="3305175"/>
          <p14:tracePt t="16779" x="2863850" y="3300413"/>
          <p14:tracePt t="16781" x="2857500" y="3300413"/>
          <p14:tracePt t="16783" x="2852738" y="3294063"/>
          <p14:tracePt t="16784" x="2846388" y="3294063"/>
          <p14:tracePt t="16785" x="2841625" y="3294063"/>
          <p14:tracePt t="16786" x="2835275" y="3287713"/>
          <p14:tracePt t="16788" x="2830513" y="3282950"/>
          <p14:tracePt t="16789" x="2824163" y="3282950"/>
          <p14:tracePt t="16790" x="2819400" y="3276600"/>
          <p14:tracePt t="16792" x="2813050" y="3271838"/>
          <p14:tracePt t="16793" x="2806700" y="3265488"/>
          <p14:tracePt t="16794" x="2801938" y="3265488"/>
          <p14:tracePt t="16795" x="2795588" y="3260725"/>
          <p14:tracePt t="16796" x="2790825" y="3254375"/>
          <p14:tracePt t="16797" x="2784475" y="3254375"/>
          <p14:tracePt t="16798" x="2779713" y="3249613"/>
          <p14:tracePt t="16799" x="2768600" y="3243263"/>
          <p14:tracePt t="16800" x="2762250" y="3238500"/>
          <p14:tracePt t="16801" x="2757488" y="3232150"/>
          <p14:tracePt t="16802" x="2751138" y="3227388"/>
          <p14:tracePt t="16803" x="2740025" y="3221038"/>
          <p14:tracePt t="16804" x="2733675" y="3209925"/>
          <p14:tracePt t="16805" x="2722563" y="3203575"/>
          <p14:tracePt t="16806" x="2711450" y="3192463"/>
          <p14:tracePt t="16807" x="2706688" y="3187700"/>
          <p14:tracePt t="16808" x="2695575" y="3181350"/>
          <p14:tracePt t="16809" x="2684463" y="3170238"/>
          <p14:tracePt t="16810" x="2678113" y="3165475"/>
          <p14:tracePt t="16811" x="2667000" y="3152775"/>
          <p14:tracePt t="16812" x="2655888" y="3141663"/>
          <p14:tracePt t="16813" x="2644775" y="3130550"/>
          <p14:tracePt t="16814" x="2627313" y="3119438"/>
          <p14:tracePt t="16815" x="2622550" y="3108325"/>
          <p14:tracePt t="16816" x="2605088" y="3097213"/>
          <p14:tracePt t="16817" x="2593975" y="3086100"/>
          <p14:tracePt t="16818" x="2582863" y="3074988"/>
          <p14:tracePt t="16819" x="2565400" y="3063875"/>
          <p14:tracePt t="16820" x="2554288" y="3046413"/>
          <p14:tracePt t="16821" x="2536825" y="3030538"/>
          <p14:tracePt t="16822" x="2520950" y="3019425"/>
          <p14:tracePt t="16823" x="2503488" y="3006725"/>
          <p14:tracePt t="16824" x="2492375" y="2990850"/>
          <p14:tracePt t="16825" x="2474913" y="2973388"/>
          <p14:tracePt t="16826" x="2459038" y="2957513"/>
          <p14:tracePt t="16827" x="2441575" y="2944813"/>
          <p14:tracePt t="16828" x="2424113" y="2928938"/>
          <p14:tracePt t="16829" x="2408238" y="2911475"/>
          <p14:tracePt t="16830" x="2390775" y="2900363"/>
          <p14:tracePt t="16831" x="2374900" y="2884488"/>
          <p14:tracePt t="16832" x="2357438" y="2867025"/>
          <p14:tracePt t="16833" x="2335213" y="2849563"/>
          <p14:tracePt t="16834" x="2317750" y="2833688"/>
          <p14:tracePt t="16835" x="2301875" y="2816225"/>
          <p14:tracePt t="16836" x="2284413" y="2798763"/>
          <p14:tracePt t="16837" x="2266950" y="2782888"/>
          <p14:tracePt t="16838" x="2244725" y="2760663"/>
          <p14:tracePt t="16839" x="2233613" y="2749550"/>
          <p14:tracePt t="16840" x="2216150" y="2732088"/>
          <p14:tracePt t="16841" x="2193925" y="2709863"/>
          <p14:tracePt t="16842" x="2178050" y="2692400"/>
          <p14:tracePt t="16843" x="2160588" y="2676525"/>
          <p14:tracePt t="16844" x="2143125" y="2659063"/>
          <p14:tracePt t="16845" x="2120900" y="2641600"/>
          <p14:tracePt t="16846" x="2098675" y="2614613"/>
          <p14:tracePt t="16847" x="2081213" y="2597150"/>
          <p14:tracePt t="16848" x="2065338" y="2579688"/>
          <p14:tracePt t="16849" x="2041525" y="2563813"/>
          <p14:tracePt t="16850" x="2025650" y="2541588"/>
          <p14:tracePt t="16851" x="2003425" y="2524125"/>
          <p14:tracePt t="16852" x="1985963" y="2501900"/>
          <p14:tracePt t="16853" x="1963738" y="2479675"/>
          <p14:tracePt t="16854" x="1941513" y="2455863"/>
          <p14:tracePt t="16855" x="1924050" y="2439988"/>
          <p14:tracePt t="16856" x="1901825" y="2417763"/>
          <p14:tracePt t="16857" x="1879600" y="2393950"/>
          <p14:tracePt t="16858" x="1857375" y="2371725"/>
          <p14:tracePt t="16859" x="1833563" y="2349500"/>
          <p14:tracePt t="16860" x="1811338" y="2333625"/>
          <p14:tracePt t="16861" x="1795463" y="2309813"/>
          <p14:tracePt t="16862" x="1771650" y="2287588"/>
          <p14:tracePt t="16863" x="1749425" y="2265363"/>
          <p14:tracePt t="16864" x="1727200" y="2243138"/>
          <p14:tracePt t="16865" x="1709738" y="2225675"/>
          <p14:tracePt t="16866" x="1682750" y="2198688"/>
          <p14:tracePt t="16867" x="1660525" y="2174875"/>
          <p14:tracePt t="16868" x="1636713" y="2152650"/>
          <p14:tracePt t="16869" x="1614488" y="2130425"/>
          <p14:tracePt t="16870" x="1592263" y="2108200"/>
          <p14:tracePt t="16871" x="1570038" y="2085975"/>
          <p14:tracePt t="16872" x="1552575" y="2063750"/>
          <p14:tracePt t="16873" x="1524000" y="2035175"/>
          <p14:tracePt t="16874" x="1497013" y="2006600"/>
          <p14:tracePt t="16875" x="1479550" y="1984375"/>
          <p14:tracePt t="16876" x="1450975" y="1962150"/>
          <p14:tracePt t="16877" x="1428750" y="1933575"/>
          <p14:tracePt t="16878" x="1400175" y="1905000"/>
          <p14:tracePt t="16879" x="1377950" y="1878013"/>
          <p14:tracePt t="16880" x="1355725" y="1849438"/>
          <p14:tracePt t="16881" x="1327150" y="1827213"/>
          <p14:tracePt t="16882" x="1304925" y="1804988"/>
          <p14:tracePt t="16883" x="1282700" y="1776413"/>
          <p14:tracePt t="16884" x="1260475" y="1754188"/>
          <p14:tracePt t="16885" x="1238250" y="1725613"/>
          <p14:tracePt t="16886" x="1209675" y="1697038"/>
          <p14:tracePt t="16887" x="1181100" y="1674813"/>
          <p14:tracePt t="16888" x="1158875" y="1652588"/>
          <p14:tracePt t="16889" x="1136650" y="1624013"/>
          <p14:tracePt t="16890" x="1114425" y="1601788"/>
          <p14:tracePt t="16891" x="1085850" y="1573213"/>
          <p14:tracePt t="16892" x="1063625" y="1550988"/>
          <p14:tracePt t="16893" x="1041400" y="1528763"/>
          <p14:tracePt t="16894" x="1017588" y="1506538"/>
          <p14:tracePt t="16895" x="995363" y="1484313"/>
          <p14:tracePt t="16896" x="979488" y="1466850"/>
          <p14:tracePt t="16897" x="955675" y="1444625"/>
          <p14:tracePt t="16898" x="933450" y="1416050"/>
          <p14:tracePt t="16899" x="917575" y="1400175"/>
          <p14:tracePt t="16900" x="900113" y="1382713"/>
          <p14:tracePt t="16901" x="877888" y="1360488"/>
          <p14:tracePt t="16902" x="860425" y="1343025"/>
          <p14:tracePt t="16903" x="844550" y="1320800"/>
          <p14:tracePt t="16904" x="833438" y="1309688"/>
          <p14:tracePt t="16905" x="815975" y="1292225"/>
          <p14:tracePt t="16906" x="798513" y="1270000"/>
          <p14:tracePt t="16907" x="782638" y="1258888"/>
          <p14:tracePt t="16908" x="765175" y="1243013"/>
          <p14:tracePt t="16909" x="754063" y="1225550"/>
          <p14:tracePt t="16910" x="742950" y="1214438"/>
          <p14:tracePt t="16911" x="725488" y="1192213"/>
          <p14:tracePt t="16912" x="714375" y="1181100"/>
          <p14:tracePt t="16913" x="703263" y="1163638"/>
          <p14:tracePt t="16914" x="692150" y="1152525"/>
          <p14:tracePt t="16915" x="681038" y="1141413"/>
          <p14:tracePt t="16916" x="669925" y="1123950"/>
          <p14:tracePt t="16917" x="663575" y="1112838"/>
          <p14:tracePt t="16918" x="652463" y="1101725"/>
          <p14:tracePt t="16919" x="641350" y="1090613"/>
          <p14:tracePt t="16920" x="630238" y="1079500"/>
          <p14:tracePt t="16921" x="623888" y="1068388"/>
          <p14:tracePt t="16922" x="612775" y="1057275"/>
          <p14:tracePt t="16923" x="608013" y="1046163"/>
          <p14:tracePt t="16924" x="596900" y="1035050"/>
          <p14:tracePt t="16925" x="590550" y="1022350"/>
          <p14:tracePt t="16926" x="585788" y="1011238"/>
          <p14:tracePt t="16927" x="579438" y="1000125"/>
          <p14:tracePt t="16928" x="568325" y="995363"/>
          <p14:tracePt t="16929" x="561975" y="984250"/>
          <p14:tracePt t="16930" x="561975" y="973138"/>
          <p14:tracePt t="16931" x="550863" y="966788"/>
          <p14:tracePt t="16932" x="546100" y="955675"/>
          <p14:tracePt t="16933" x="539750" y="944563"/>
          <p14:tracePt t="16934" x="539750" y="938213"/>
          <p14:tracePt t="16935" x="528638" y="927100"/>
          <p14:tracePt t="16936" x="523875" y="915988"/>
          <p14:tracePt t="16937" x="523875" y="911225"/>
          <p14:tracePt t="16938" x="517525" y="904875"/>
          <p14:tracePt t="16939" x="512763" y="893763"/>
          <p14:tracePt t="16940" x="512763" y="887413"/>
          <p14:tracePt t="16941" x="506413" y="876300"/>
          <p14:tracePt t="16942" x="500063" y="871538"/>
          <p14:tracePt t="16943" x="495300" y="865188"/>
          <p14:tracePt t="16944" x="495300" y="854075"/>
          <p14:tracePt t="16945" x="488950" y="842963"/>
          <p14:tracePt t="16946" x="484188" y="838200"/>
          <p14:tracePt t="16947" x="484188" y="831850"/>
          <p14:tracePt t="16948" x="477838" y="827088"/>
          <p14:tracePt t="16949" x="473075" y="814388"/>
          <p14:tracePt t="16950" x="473075" y="809625"/>
          <p14:tracePt t="16951" x="466725" y="798513"/>
          <p14:tracePt t="16952" x="461963" y="792163"/>
          <p14:tracePt t="16953" x="455613" y="787400"/>
          <p14:tracePt t="16954" x="455613" y="776288"/>
          <p14:tracePt t="16955" x="450850" y="769938"/>
          <p14:tracePt t="16956" x="450850" y="758825"/>
          <p14:tracePt t="16957" x="444500" y="752475"/>
          <p14:tracePt t="16958" x="438150" y="747713"/>
          <p14:tracePt t="16959" x="438150" y="736600"/>
          <p14:tracePt t="16960" x="433388" y="730250"/>
          <p14:tracePt t="16961" x="433388" y="725488"/>
          <p14:tracePt t="16962" x="427038" y="719138"/>
          <p14:tracePt t="16963" x="422275" y="714375"/>
          <p14:tracePt t="16964" x="415925" y="703263"/>
          <p14:tracePt t="16965" x="415925" y="696913"/>
          <p14:tracePt t="16966" x="411163" y="692150"/>
          <p14:tracePt t="16967" x="411163" y="685800"/>
          <p14:tracePt t="16968" x="404813" y="674688"/>
          <p14:tracePt t="16969" x="400050" y="668338"/>
          <p14:tracePt t="16970" x="400050" y="657225"/>
          <p14:tracePt t="16971" x="393700" y="652463"/>
          <p14:tracePt t="16972" x="388938" y="646113"/>
          <p14:tracePt t="16973" x="382588" y="641350"/>
          <p14:tracePt t="16974" x="376238" y="630238"/>
          <p14:tracePt t="16975" x="376238" y="623888"/>
          <p14:tracePt t="16976" x="371475" y="612775"/>
          <p14:tracePt t="16977" x="365125" y="606425"/>
          <p14:tracePt t="16978" x="360363" y="601663"/>
          <p14:tracePt t="16979" x="349250" y="590550"/>
          <p14:tracePt t="16980" x="342900" y="579438"/>
          <p14:tracePt t="16981" x="338138" y="573088"/>
          <p14:tracePt t="16982" x="331788" y="568325"/>
          <p14:tracePt t="16983" x="327025" y="557213"/>
          <p14:tracePt t="16984" x="314325" y="544513"/>
          <p14:tracePt t="16985" x="309563" y="533400"/>
          <p14:tracePt t="16986" x="303213" y="528638"/>
          <p14:tracePt t="16987" x="298450" y="517525"/>
          <p14:tracePt t="16988" x="292100" y="506413"/>
          <p14:tracePt t="16989" x="280988" y="495300"/>
          <p14:tracePt t="16990" x="276225" y="484188"/>
          <p14:tracePt t="16991" x="265113" y="477838"/>
          <p14:tracePt t="16992" x="258763" y="466725"/>
          <p14:tracePt t="16993" x="252413" y="455613"/>
          <p14:tracePt t="16994" x="241300" y="444500"/>
          <p14:tracePt t="16995" x="236538" y="438150"/>
          <p14:tracePt t="16996" x="225425" y="427038"/>
          <p14:tracePt t="16997" x="219075" y="415925"/>
          <p14:tracePt t="16998" x="207963" y="404813"/>
          <p14:tracePt t="16999" x="196850" y="398463"/>
          <p14:tracePt t="17000" x="190500" y="387350"/>
          <p14:tracePt t="17001" x="179388" y="376238"/>
          <p14:tracePt t="17002" x="168275" y="365125"/>
          <p14:tracePt t="17003" x="163513" y="360363"/>
          <p14:tracePt t="17004" x="157163" y="349250"/>
          <p14:tracePt t="17005" x="146050" y="336550"/>
          <p14:tracePt t="17006" x="141288" y="331788"/>
          <p14:tracePt t="17007" x="130175" y="320675"/>
          <p14:tracePt t="17008" x="117475" y="314325"/>
          <p14:tracePt t="17009" x="106363" y="298450"/>
          <p14:tracePt t="17010" x="95250" y="292100"/>
          <p14:tracePt t="17011" x="90488" y="280988"/>
          <p14:tracePt t="17012" x="79375" y="276225"/>
          <p14:tracePt t="17013" x="73025" y="263525"/>
          <p14:tracePt t="17014" x="55563" y="252413"/>
          <p14:tracePt t="17015" x="50800" y="241300"/>
          <p14:tracePt t="17016" x="39688" y="230188"/>
          <p14:tracePt t="17017" x="28575" y="225425"/>
          <p14:tracePt t="17018" x="17463" y="214313"/>
          <p14:tracePt t="17019" x="6350" y="2016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MOID Regressor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NN Regression Model for Minimum Orbit Intersection Distance (MOID) based on earlier modeling of orbital parameters {e, a,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Test MSE: 0.023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A11A-20CB-6311-65C7-B31F95323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623" y="2848242"/>
            <a:ext cx="4510366" cy="3163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AB2562-BD3C-4916-6B56-82DD42261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11" y="4105223"/>
            <a:ext cx="5419989" cy="23091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C7D028-C4A8-76A6-29E1-1E9211401E7F}"/>
              </a:ext>
            </a:extLst>
          </p:cNvPr>
          <p:cNvSpPr/>
          <p:nvPr/>
        </p:nvSpPr>
        <p:spPr>
          <a:xfrm>
            <a:off x="5074920" y="4018181"/>
            <a:ext cx="616781" cy="2412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00855-4365-FCF8-C59C-2F8F942DC018}"/>
              </a:ext>
            </a:extLst>
          </p:cNvPr>
          <p:cNvSpPr/>
          <p:nvPr/>
        </p:nvSpPr>
        <p:spPr>
          <a:xfrm>
            <a:off x="1117971" y="4001484"/>
            <a:ext cx="1719072" cy="241291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3ED326E-274D-CE7A-B7D5-D15C7139C37C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H="1">
            <a:off x="3672060" y="2306930"/>
            <a:ext cx="16697" cy="3405804"/>
          </a:xfrm>
          <a:prstGeom prst="curvedConnector3">
            <a:avLst>
              <a:gd name="adj1" fmla="val -1369108"/>
            </a:avLst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DECA51-C557-F5DE-670B-EA8FD0B28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0024" y="52887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28"/>
    </mc:Choice>
    <mc:Fallback xmlns="">
      <p:transition spd="slow" advTm="44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PHA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Using H and MOID, predict PHA or not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-  Training Data: JPL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Smallbody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 database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Performance: 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99% AUC if orbital parameters are provided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76% AUC if orbital parameters are modeled from 4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obs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Stack previous models as different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3A5E1-D59F-D7C3-B85B-7CC0EA04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552" y="4183975"/>
            <a:ext cx="3431050" cy="2428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90B96-208F-CE6B-EE55-5C9D87A67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13" y="4509226"/>
            <a:ext cx="4664491" cy="198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D02B2C-3363-A449-8FC2-1EE4784952EC}"/>
              </a:ext>
            </a:extLst>
          </p:cNvPr>
          <p:cNvSpPr/>
          <p:nvPr/>
        </p:nvSpPr>
        <p:spPr>
          <a:xfrm>
            <a:off x="5137554" y="4509226"/>
            <a:ext cx="381000" cy="2008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5BDBB8-9737-6001-1D79-3E0A65E74154}"/>
              </a:ext>
            </a:extLst>
          </p:cNvPr>
          <p:cNvSpPr/>
          <p:nvPr/>
        </p:nvSpPr>
        <p:spPr>
          <a:xfrm>
            <a:off x="4201477" y="4509225"/>
            <a:ext cx="876491" cy="200891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3DD8F27-1FF2-D15E-FC79-AB2B9424476F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887" y="4165060"/>
            <a:ext cx="1" cy="688331"/>
          </a:xfrm>
          <a:prstGeom prst="curvedConnector3">
            <a:avLst>
              <a:gd name="adj1" fmla="val -22860000000"/>
            </a:avLst>
          </a:prstGeom>
          <a:ln w="38100">
            <a:solidFill>
              <a:srgbClr val="92D05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C60BC-F49D-2C8A-B962-DA3F3394D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4552" y="1316443"/>
            <a:ext cx="4811932" cy="270538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316B836-8388-77CF-683D-071A18E78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70"/>
    </mc:Choice>
    <mc:Fallback>
      <p:transition spd="slow" advTm="3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" x="1220788" y="1674813"/>
          <p14:tracePt t="27" x="1220788" y="1670050"/>
          <p14:tracePt t="30" x="1227138" y="1670050"/>
          <p14:tracePt t="33" x="1227138" y="1663700"/>
          <p14:tracePt t="37" x="1227138" y="1658938"/>
          <p14:tracePt t="40" x="1227138" y="1652588"/>
          <p14:tracePt t="45" x="1227138" y="1647825"/>
          <p14:tracePt t="47" x="1227138" y="1641475"/>
          <p14:tracePt t="51" x="1227138" y="1635125"/>
          <p14:tracePt t="56" x="1227138" y="1630363"/>
          <p14:tracePt t="57" x="1227138" y="1624013"/>
          <p14:tracePt t="59" x="1227138" y="1619250"/>
          <p14:tracePt t="61" x="1220788" y="1612900"/>
          <p14:tracePt t="62" x="1220788" y="1608138"/>
          <p14:tracePt t="65" x="1220788" y="1601788"/>
          <p14:tracePt t="66" x="1216025" y="1597025"/>
          <p14:tracePt t="68" x="1216025" y="1590675"/>
          <p14:tracePt t="70" x="1209675" y="1585913"/>
          <p14:tracePt t="72" x="1209675" y="1579563"/>
          <p14:tracePt t="73" x="1209675" y="1573213"/>
          <p14:tracePt t="74" x="1203325" y="1568450"/>
          <p14:tracePt t="76" x="1198563" y="1562100"/>
          <p14:tracePt t="77" x="1198563" y="1557338"/>
          <p14:tracePt t="79" x="1192213" y="1550988"/>
          <p14:tracePt t="80" x="1192213" y="1546225"/>
          <p14:tracePt t="82" x="1187450" y="1539875"/>
          <p14:tracePt t="83" x="1187450" y="1535113"/>
          <p14:tracePt t="85" x="1181100" y="1528763"/>
          <p14:tracePt t="86" x="1181100" y="1524000"/>
          <p14:tracePt t="88" x="1176338" y="1517650"/>
          <p14:tracePt t="89" x="1176338" y="1512888"/>
          <p14:tracePt t="91" x="1169988" y="1506538"/>
          <p14:tracePt t="92" x="1169988" y="1500188"/>
          <p14:tracePt t="93" x="1165225" y="1495425"/>
          <p14:tracePt t="95" x="1158875" y="1489075"/>
          <p14:tracePt t="97" x="1158875" y="1484313"/>
          <p14:tracePt t="98" x="1154113" y="1484313"/>
          <p14:tracePt t="99" x="1154113" y="1477963"/>
          <p14:tracePt t="100" x="1147763" y="1477963"/>
          <p14:tracePt t="101" x="1147763" y="1473200"/>
          <p14:tracePt t="103" x="1141413" y="1466850"/>
          <p14:tracePt t="105" x="1141413" y="1462088"/>
          <p14:tracePt t="106" x="1136650" y="1462088"/>
          <p14:tracePt t="107" x="1136650" y="1455738"/>
          <p14:tracePt t="108" x="1130300" y="1455738"/>
          <p14:tracePt t="110" x="1125538" y="1450975"/>
          <p14:tracePt t="112" x="1119188" y="1444625"/>
          <p14:tracePt t="115" x="1114425" y="1438275"/>
          <p14:tracePt t="117" x="1108075" y="1433513"/>
          <p14:tracePt t="119" x="1103313" y="1427163"/>
          <p14:tracePt t="121" x="1096963" y="1427163"/>
          <p14:tracePt t="122" x="1092200" y="1422400"/>
          <p14:tracePt t="125" x="1085850" y="1416050"/>
          <p14:tracePt t="127" x="1079500" y="1416050"/>
          <p14:tracePt t="128" x="1079500" y="1411288"/>
          <p14:tracePt t="129" x="1074738" y="1411288"/>
          <p14:tracePt t="130" x="1074738" y="1404938"/>
          <p14:tracePt t="131" x="1068388" y="1404938"/>
          <p14:tracePt t="133" x="1068388" y="1400175"/>
          <p14:tracePt t="134" x="1063625" y="1400175"/>
          <p14:tracePt t="135" x="1057275" y="1400175"/>
          <p14:tracePt t="136" x="1057275" y="1393825"/>
          <p14:tracePt t="138" x="1052513" y="1389063"/>
          <p14:tracePt t="144" x="1052513" y="1382713"/>
          <p14:tracePt t="149" x="1046163" y="1382713"/>
          <p14:tracePt t="160" x="1046163" y="1377950"/>
          <p14:tracePt t="179" x="1046163" y="1371600"/>
          <p14:tracePt t="180" x="1041400" y="1371600"/>
          <p14:tracePt t="184" x="1041400" y="1365250"/>
          <p14:tracePt t="185" x="1035050" y="1365250"/>
          <p14:tracePt t="189" x="1035050" y="1360488"/>
          <p14:tracePt t="190" x="1030288" y="1360488"/>
          <p14:tracePt t="193" x="1030288" y="1354138"/>
          <p14:tracePt t="195" x="1023938" y="1354138"/>
          <p14:tracePt t="199" x="1017588" y="1354138"/>
          <p14:tracePt t="202" x="1017588" y="1349375"/>
          <p14:tracePt t="205" x="1012825" y="1349375"/>
          <p14:tracePt t="208" x="1006475" y="1343025"/>
          <p14:tracePt t="211" x="1001713" y="1343025"/>
          <p14:tracePt t="213" x="995363" y="1338263"/>
          <p14:tracePt t="216" x="990600" y="1338263"/>
          <p14:tracePt t="218" x="984250" y="1338263"/>
          <p14:tracePt t="220" x="979488" y="1338263"/>
          <p14:tracePt t="222" x="973138" y="1331913"/>
          <p14:tracePt t="225" x="968375" y="1331913"/>
          <p14:tracePt t="227" x="962025" y="1331913"/>
          <p14:tracePt t="229" x="955675" y="1327150"/>
          <p14:tracePt t="231" x="950913" y="1327150"/>
          <p14:tracePt t="233" x="944563" y="1327150"/>
          <p14:tracePt t="235" x="939800" y="1327150"/>
          <p14:tracePt t="237" x="933450" y="1327150"/>
          <p14:tracePt t="239" x="928688" y="1327150"/>
          <p14:tracePt t="241" x="922338" y="1320800"/>
          <p14:tracePt t="243" x="917575" y="1320800"/>
          <p14:tracePt t="244" x="911225" y="1320800"/>
          <p14:tracePt t="246" x="906463" y="1316038"/>
          <p14:tracePt t="247" x="900113" y="1316038"/>
          <p14:tracePt t="249" x="895350" y="1316038"/>
          <p14:tracePt t="251" x="889000" y="1316038"/>
          <p14:tracePt t="252" x="882650" y="1316038"/>
          <p14:tracePt t="253" x="877888" y="1309688"/>
          <p14:tracePt t="254" x="871538" y="1309688"/>
          <p14:tracePt t="255" x="866775" y="1309688"/>
          <p14:tracePt t="257" x="860425" y="1309688"/>
          <p14:tracePt t="258" x="855663" y="1304925"/>
          <p14:tracePt t="259" x="849313" y="1304925"/>
          <p14:tracePt t="260" x="838200" y="1304925"/>
          <p14:tracePt t="261" x="833438" y="1304925"/>
          <p14:tracePt t="262" x="827088" y="1304925"/>
          <p14:tracePt t="263" x="820738" y="1304925"/>
          <p14:tracePt t="264" x="815975" y="1298575"/>
          <p14:tracePt t="265" x="804863" y="1298575"/>
          <p14:tracePt t="266" x="798513" y="1298575"/>
          <p14:tracePt t="267" x="793750" y="1298575"/>
          <p14:tracePt t="268" x="782638" y="1298575"/>
          <p14:tracePt t="269" x="776288" y="1292225"/>
          <p14:tracePt t="270" x="765175" y="1292225"/>
          <p14:tracePt t="271" x="754063" y="1292225"/>
          <p14:tracePt t="272" x="747713" y="1287463"/>
          <p14:tracePt t="273" x="736600" y="1287463"/>
          <p14:tracePt t="274" x="725488" y="1281113"/>
          <p14:tracePt t="275" x="720725" y="1281113"/>
          <p14:tracePt t="276" x="709613" y="1276350"/>
          <p14:tracePt t="277" x="692150" y="1270000"/>
          <p14:tracePt t="278" x="681038" y="1270000"/>
          <p14:tracePt t="279" x="669925" y="1265238"/>
          <p14:tracePt t="280" x="658813" y="1265238"/>
          <p14:tracePt t="281" x="647700" y="1258888"/>
          <p14:tracePt t="282" x="635000" y="1258888"/>
          <p14:tracePt t="283" x="619125" y="1254125"/>
          <p14:tracePt t="284" x="608013" y="1254125"/>
          <p14:tracePt t="284" x="596900" y="1247775"/>
          <p14:tracePt t="286" x="579438" y="1243013"/>
          <p14:tracePt t="287" x="568325" y="1243013"/>
          <p14:tracePt t="288" x="550863" y="1236663"/>
          <p14:tracePt t="289" x="539750" y="1236663"/>
          <p14:tracePt t="290" x="528638" y="1230313"/>
          <p14:tracePt t="291" x="512763" y="1230313"/>
          <p14:tracePt t="292" x="500063" y="1225550"/>
          <p14:tracePt t="293" x="488950" y="1219200"/>
          <p14:tracePt t="294" x="473075" y="1219200"/>
          <p14:tracePt t="295" x="461963" y="1214438"/>
          <p14:tracePt t="296" x="450850" y="1208088"/>
          <p14:tracePt t="297" x="438150" y="1208088"/>
          <p14:tracePt t="298" x="427038" y="1203325"/>
          <p14:tracePt t="299" x="415925" y="1203325"/>
          <p14:tracePt t="300" x="404813" y="1196975"/>
          <p14:tracePt t="301" x="393700" y="1196975"/>
          <p14:tracePt t="302" x="388938" y="1196975"/>
          <p14:tracePt t="303" x="376238" y="1192213"/>
          <p14:tracePt t="304" x="365125" y="1192213"/>
          <p14:tracePt t="305" x="354013" y="1192213"/>
          <p14:tracePt t="306" x="349250" y="1185863"/>
          <p14:tracePt t="307" x="338138" y="1185863"/>
          <p14:tracePt t="308" x="331788" y="1185863"/>
          <p14:tracePt t="309" x="320675" y="1181100"/>
          <p14:tracePt t="310" x="314325" y="1181100"/>
          <p14:tracePt t="311" x="309563" y="1181100"/>
          <p14:tracePt t="312" x="303213" y="1174750"/>
          <p14:tracePt t="313" x="298450" y="1174750"/>
          <p14:tracePt t="314" x="292100" y="1174750"/>
          <p14:tracePt t="315" x="287338" y="1174750"/>
          <p14:tracePt t="316" x="280988" y="1174750"/>
          <p14:tracePt t="317" x="276225" y="1174750"/>
          <p14:tracePt t="319" x="269875" y="1169988"/>
          <p14:tracePt t="321" x="265113" y="1169988"/>
          <p14:tracePt t="322" x="258763" y="1169988"/>
          <p14:tracePt t="324" x="252413" y="1169988"/>
          <p14:tracePt t="404" x="258763" y="1169988"/>
          <p14:tracePt t="409" x="265113" y="1169988"/>
          <p14:tracePt t="415" x="269875" y="1169988"/>
          <p14:tracePt t="420" x="276225" y="1169988"/>
          <p14:tracePt t="424" x="280988" y="1169988"/>
          <p14:tracePt t="428" x="287338" y="1169988"/>
          <p14:tracePt t="431" x="292100" y="1169988"/>
          <p14:tracePt t="435" x="298450" y="1169988"/>
          <p14:tracePt t="437" x="303213" y="1169988"/>
          <p14:tracePt t="440" x="309563" y="1169988"/>
          <p14:tracePt t="443" x="314325" y="1169988"/>
          <p14:tracePt t="446" x="320675" y="1169988"/>
          <p14:tracePt t="449" x="327025" y="1169988"/>
          <p14:tracePt t="451" x="331788" y="1169988"/>
          <p14:tracePt t="453" x="338138" y="1169988"/>
          <p14:tracePt t="455" x="342900" y="1169988"/>
          <p14:tracePt t="458" x="349250" y="1169988"/>
          <p14:tracePt t="460" x="354013" y="1169988"/>
          <p14:tracePt t="462" x="360363" y="1169988"/>
          <p14:tracePt t="464" x="365125" y="1169988"/>
          <p14:tracePt t="466" x="371475" y="1169988"/>
          <p14:tracePt t="469" x="376238" y="1169988"/>
          <p14:tracePt t="471" x="382588" y="1163638"/>
          <p14:tracePt t="473" x="388938" y="1163638"/>
          <p14:tracePt t="475" x="393700" y="1163638"/>
          <p14:tracePt t="477" x="393700" y="1157288"/>
          <p14:tracePt t="478" x="400050" y="1157288"/>
          <p14:tracePt t="480" x="404813" y="1157288"/>
          <p14:tracePt t="482" x="411163" y="1157288"/>
          <p14:tracePt t="483" x="415925" y="1157288"/>
          <p14:tracePt t="485" x="422275" y="1157288"/>
          <p14:tracePt t="487" x="427038" y="1152525"/>
          <p14:tracePt t="490" x="433388" y="1152525"/>
          <p14:tracePt t="493" x="438150" y="1152525"/>
          <p14:tracePt t="495" x="444500" y="1152525"/>
          <p14:tracePt t="498" x="450850" y="1152525"/>
          <p14:tracePt t="503" x="455613" y="1152525"/>
          <p14:tracePt t="508" x="461963" y="1152525"/>
          <p14:tracePt t="514" x="466725" y="1152525"/>
          <p14:tracePt t="652" x="473075" y="1152525"/>
          <p14:tracePt t="659" x="477838" y="1152525"/>
          <p14:tracePt t="662" x="484188" y="1152525"/>
          <p14:tracePt t="667" x="488950" y="1152525"/>
          <p14:tracePt t="674" x="495300" y="1152525"/>
          <p14:tracePt t="686" x="500063" y="1152525"/>
          <p14:tracePt t="692" x="506413" y="1152525"/>
          <p14:tracePt t="697" x="512763" y="1152525"/>
          <p14:tracePt t="699" x="517525" y="1152525"/>
          <p14:tracePt t="703" x="523875" y="1152525"/>
          <p14:tracePt t="706" x="528638" y="1152525"/>
          <p14:tracePt t="710" x="534988" y="1152525"/>
          <p14:tracePt t="713" x="539750" y="1152525"/>
          <p14:tracePt t="715" x="546100" y="1152525"/>
          <p14:tracePt t="718" x="550863" y="1152525"/>
          <p14:tracePt t="719" x="557213" y="1152525"/>
          <p14:tracePt t="722" x="561975" y="1152525"/>
          <p14:tracePt t="724" x="568325" y="1152525"/>
          <p14:tracePt t="725" x="568325" y="1146175"/>
          <p14:tracePt t="726" x="573088" y="1146175"/>
          <p14:tracePt t="728" x="579438" y="1146175"/>
          <p14:tracePt t="729" x="585788" y="1146175"/>
          <p14:tracePt t="730" x="590550" y="1146175"/>
          <p14:tracePt t="732" x="596900" y="1146175"/>
          <p14:tracePt t="733" x="601663" y="1146175"/>
          <p14:tracePt t="735" x="608013" y="1146175"/>
          <p14:tracePt t="736" x="612775" y="1146175"/>
          <p14:tracePt t="737" x="612775" y="1141413"/>
          <p14:tracePt t="738" x="623888" y="1141413"/>
          <p14:tracePt t="740" x="630238" y="1141413"/>
          <p14:tracePt t="741" x="635000" y="1141413"/>
          <p14:tracePt t="742" x="641350" y="1135063"/>
          <p14:tracePt t="743" x="647700" y="1135063"/>
          <p14:tracePt t="744" x="652463" y="1135063"/>
          <p14:tracePt t="745" x="658813" y="1135063"/>
          <p14:tracePt t="747" x="663575" y="1135063"/>
          <p14:tracePt t="748" x="669925" y="1130300"/>
          <p14:tracePt t="749" x="674688" y="1130300"/>
          <p14:tracePt t="750" x="681038" y="1130300"/>
          <p14:tracePt t="751" x="685800" y="1130300"/>
          <p14:tracePt t="753" x="696913" y="1123950"/>
          <p14:tracePt t="755" x="703263" y="1123950"/>
          <p14:tracePt t="756" x="709613" y="1123950"/>
          <p14:tracePt t="757" x="714375" y="1123950"/>
          <p14:tracePt t="759" x="720725" y="1123950"/>
          <p14:tracePt t="760" x="725488" y="1123950"/>
          <p14:tracePt t="762" x="736600" y="1119188"/>
          <p14:tracePt t="764" x="742950" y="1119188"/>
          <p14:tracePt t="765" x="747713" y="1119188"/>
          <p14:tracePt t="767" x="754063" y="1119188"/>
          <p14:tracePt t="769" x="758825" y="1119188"/>
          <p14:tracePt t="771" x="765175" y="1119188"/>
          <p14:tracePt t="773" x="771525" y="1119188"/>
          <p14:tracePt t="774" x="771525" y="1112838"/>
          <p14:tracePt t="775" x="776288" y="1112838"/>
          <p14:tracePt t="778" x="782638" y="1112838"/>
          <p14:tracePt t="781" x="787400" y="1112838"/>
          <p14:tracePt t="785" x="793750" y="1112838"/>
          <p14:tracePt t="791" x="798513" y="1112838"/>
          <p14:tracePt t="797" x="798513" y="1108075"/>
          <p14:tracePt t="811" x="804863" y="1108075"/>
          <p14:tracePt t="816" x="809625" y="1108075"/>
          <p14:tracePt t="822" x="815975" y="1108075"/>
          <p14:tracePt t="826" x="820738" y="1108075"/>
          <p14:tracePt t="831" x="827088" y="1108075"/>
          <p14:tracePt t="835" x="833438" y="1108075"/>
          <p14:tracePt t="838" x="838200" y="1108075"/>
          <p14:tracePt t="840" x="844550" y="1108075"/>
          <p14:tracePt t="843" x="849313" y="1108075"/>
          <p14:tracePt t="846" x="855663" y="1108075"/>
          <p14:tracePt t="847" x="855663" y="1101725"/>
          <p14:tracePt t="848" x="860425" y="1101725"/>
          <p14:tracePt t="851" x="866775" y="1101725"/>
          <p14:tracePt t="854" x="871538" y="1101725"/>
          <p14:tracePt t="856" x="877888" y="1101725"/>
          <p14:tracePt t="859" x="882650" y="1101725"/>
          <p14:tracePt t="863" x="889000" y="1101725"/>
          <p14:tracePt t="868" x="895350" y="1101725"/>
          <p14:tracePt t="870" x="895350" y="1095375"/>
          <p14:tracePt t="877" x="900113" y="1095375"/>
          <p14:tracePt t="933" x="906463" y="1095375"/>
          <p14:tracePt t="943" x="911225" y="1095375"/>
          <p14:tracePt t="947" x="917575" y="1095375"/>
          <p14:tracePt t="950" x="922338" y="1095375"/>
          <p14:tracePt t="954" x="928688" y="1090613"/>
          <p14:tracePt t="959" x="933450" y="1090613"/>
          <p14:tracePt t="964" x="939800" y="1090613"/>
          <p14:tracePt t="970" x="944563" y="1090613"/>
          <p14:tracePt t="973" x="950913" y="1090613"/>
          <p14:tracePt t="981" x="955675" y="1090613"/>
          <p14:tracePt t="983" x="955675" y="1084263"/>
          <p14:tracePt t="1059" x="962025" y="1084263"/>
          <p14:tracePt t="1064" x="968375" y="1084263"/>
          <p14:tracePt t="1068" x="973138" y="1084263"/>
          <p14:tracePt t="1072" x="979488" y="1084263"/>
          <p14:tracePt t="1076" x="984250" y="1084263"/>
          <p14:tracePt t="1081" x="990600" y="1084263"/>
          <p14:tracePt t="1092" x="995363" y="1084263"/>
          <p14:tracePt t="1112" x="1001713" y="1084263"/>
          <p14:tracePt t="1123" x="1006475" y="1084263"/>
          <p14:tracePt t="1130" x="1012825" y="1084263"/>
          <p14:tracePt t="1135" x="1017588" y="1084263"/>
          <p14:tracePt t="1138" x="1023938" y="1084263"/>
          <p14:tracePt t="1142" x="1030288" y="1084263"/>
          <p14:tracePt t="1145" x="1035050" y="1084263"/>
          <p14:tracePt t="1148" x="1041400" y="1084263"/>
          <p14:tracePt t="1150" x="1046163" y="1084263"/>
          <p14:tracePt t="1153" x="1052513" y="1084263"/>
          <p14:tracePt t="1156" x="1057275" y="1084263"/>
          <p14:tracePt t="1158" x="1063625" y="1084263"/>
          <p14:tracePt t="1160" x="1068388" y="1084263"/>
          <p14:tracePt t="1163" x="1074738" y="1084263"/>
          <p14:tracePt t="1166" x="1079500" y="1084263"/>
          <p14:tracePt t="1169" x="1085850" y="1084263"/>
          <p14:tracePt t="1173" x="1092200" y="1084263"/>
          <p14:tracePt t="1175" x="1096963" y="1084263"/>
          <p14:tracePt t="1179" x="1103313" y="1084263"/>
          <p14:tracePt t="1181" x="1103313" y="1090613"/>
          <p14:tracePt t="1184" x="1108075" y="1090613"/>
          <p14:tracePt t="1191" x="1114425" y="1090613"/>
          <p14:tracePt t="1197" x="1119188" y="1090613"/>
          <p14:tracePt t="1201" x="1119188" y="1095375"/>
          <p14:tracePt t="1202" x="1125538" y="1095375"/>
          <p14:tracePt t="1206" x="1130300" y="1095375"/>
          <p14:tracePt t="1211" x="1136650" y="1095375"/>
          <p14:tracePt t="1215" x="1141413" y="1095375"/>
          <p14:tracePt t="1219" x="1147763" y="1095375"/>
          <p14:tracePt t="1220" x="1147763" y="1101725"/>
          <p14:tracePt t="1222" x="1154113" y="1101725"/>
          <p14:tracePt t="1224" x="1158875" y="1101725"/>
          <p14:tracePt t="1226" x="1165225" y="1101725"/>
          <p14:tracePt t="1227" x="1165225" y="1108075"/>
          <p14:tracePt t="1228" x="1169988" y="1108075"/>
          <p14:tracePt t="1231" x="1176338" y="1108075"/>
          <p14:tracePt t="1233" x="1181100" y="1108075"/>
          <p14:tracePt t="1235" x="1187450" y="1108075"/>
          <p14:tracePt t="1238" x="1192213" y="1112838"/>
          <p14:tracePt t="1240" x="1198563" y="1112838"/>
          <p14:tracePt t="1241" x="1203325" y="1112838"/>
          <p14:tracePt t="1244" x="1209675" y="1112838"/>
          <p14:tracePt t="1247" x="1216025" y="1112838"/>
          <p14:tracePt t="1249" x="1220788" y="1112838"/>
          <p14:tracePt t="1252" x="1227138" y="1119188"/>
          <p14:tracePt t="1255" x="1231900" y="1119188"/>
          <p14:tracePt t="1259" x="1238250" y="1119188"/>
          <p14:tracePt t="1262" x="1243013" y="1119188"/>
          <p14:tracePt t="1266" x="1249363" y="1119188"/>
          <p14:tracePt t="1269" x="1254125" y="1119188"/>
          <p14:tracePt t="1272" x="1260475" y="1119188"/>
          <p14:tracePt t="1276" x="1265238" y="1119188"/>
          <p14:tracePt t="1280" x="1271588" y="1119188"/>
          <p14:tracePt t="1284" x="1277938" y="1119188"/>
          <p14:tracePt t="1288" x="1282700" y="1119188"/>
          <p14:tracePt t="1291" x="1289050" y="1119188"/>
          <p14:tracePt t="1296" x="1293813" y="1119188"/>
          <p14:tracePt t="1300" x="1300163" y="1119188"/>
          <p14:tracePt t="1306" x="1304925" y="1119188"/>
          <p14:tracePt t="1313" x="1311275" y="1119188"/>
          <p14:tracePt t="1317" x="1316038" y="1119188"/>
          <p14:tracePt t="1322" x="1322388" y="1119188"/>
          <p14:tracePt t="1327" x="1327150" y="1119188"/>
          <p14:tracePt t="1334" x="1333500" y="1119188"/>
          <p14:tracePt t="1347" x="1338263" y="1119188"/>
          <p14:tracePt t="1354" x="1344613" y="1119188"/>
          <p14:tracePt t="1357" x="1350963" y="1119188"/>
          <p14:tracePt t="1364" x="1355725" y="1119188"/>
          <p14:tracePt t="1370" x="1362075" y="1119188"/>
          <p14:tracePt t="1376" x="1366838" y="1119188"/>
          <p14:tracePt t="1385" x="1373188" y="1119188"/>
          <p14:tracePt t="1393" x="1377950" y="1119188"/>
          <p14:tracePt t="1401" x="1384300" y="1119188"/>
          <p14:tracePt t="1408" x="1389063" y="1119188"/>
          <p14:tracePt t="1413" x="1395413" y="1119188"/>
          <p14:tracePt t="1420" x="1400175" y="1119188"/>
          <p14:tracePt t="1427" x="1406525" y="1119188"/>
          <p14:tracePt t="1433" x="1412875" y="1119188"/>
          <p14:tracePt t="1440" x="1417638" y="1119188"/>
          <p14:tracePt t="1445" x="1423988" y="1119188"/>
          <p14:tracePt t="1462" x="1428750" y="1119188"/>
          <p14:tracePt t="1501" x="1435100" y="1119188"/>
          <p14:tracePt t="1507" x="1439863" y="1119188"/>
          <p14:tracePt t="1517" x="1446213" y="1119188"/>
          <p14:tracePt t="1524" x="1450975" y="1119188"/>
          <p14:tracePt t="1528" x="1457325" y="1119188"/>
          <p14:tracePt t="1537" x="1462088" y="1119188"/>
          <p14:tracePt t="1544" x="1468438" y="1119188"/>
          <p14:tracePt t="1548" x="1474788" y="1119188"/>
          <p14:tracePt t="1554" x="1474788" y="1112838"/>
          <p14:tracePt t="1556" x="1479550" y="1112838"/>
          <p14:tracePt t="1563" x="1485900" y="1112838"/>
          <p14:tracePt t="1570" x="1490663" y="1112838"/>
          <p14:tracePt t="1574" x="1497013" y="1112838"/>
          <p14:tracePt t="1581" x="1501775" y="1112838"/>
          <p14:tracePt t="1586" x="1508125" y="1112838"/>
          <p14:tracePt t="1590" x="1512888" y="1112838"/>
          <p14:tracePt t="1593" x="1512888" y="1108075"/>
          <p14:tracePt t="1596" x="1519238" y="1108075"/>
          <p14:tracePt t="2065" x="1524000" y="1108075"/>
          <p14:tracePt t="2103" x="1530350" y="1108075"/>
          <p14:tracePt t="2108" x="1536700" y="1108075"/>
          <p14:tracePt t="2111" x="1541463" y="1108075"/>
          <p14:tracePt t="2115" x="1541463" y="1101725"/>
          <p14:tracePt t="2116" x="1547813" y="1101725"/>
          <p14:tracePt t="2127" x="1552575" y="1101725"/>
          <p14:tracePt t="2174" x="1558925" y="1101725"/>
          <p14:tracePt t="2181" x="1563688" y="1101725"/>
          <p14:tracePt t="2185" x="1570038" y="1101725"/>
          <p14:tracePt t="2193" x="1574800" y="1101725"/>
          <p14:tracePt t="2199" x="1581150" y="1095375"/>
          <p14:tracePt t="2205" x="1585913" y="1095375"/>
          <p14:tracePt t="2211" x="1592263" y="1095375"/>
          <p14:tracePt t="2215" x="1598613" y="1095375"/>
          <p14:tracePt t="2219" x="1603375" y="1095375"/>
          <p14:tracePt t="2226" x="1609725" y="1095375"/>
          <p14:tracePt t="2231" x="1614488" y="1095375"/>
          <p14:tracePt t="2240" x="1614488" y="1090613"/>
          <p14:tracePt t="2246" x="1620838" y="1090613"/>
          <p14:tracePt t="2295" x="1625600" y="1090613"/>
          <p14:tracePt t="2301" x="1631950" y="1090613"/>
          <p14:tracePt t="2308" x="1636713" y="1090613"/>
          <p14:tracePt t="2315" x="1643063" y="1090613"/>
          <p14:tracePt t="2321" x="1647825" y="1090613"/>
          <p14:tracePt t="2327" x="1654175" y="1090613"/>
          <p14:tracePt t="2330" x="1660525" y="1090613"/>
          <p14:tracePt t="2334" x="1665288" y="1090613"/>
          <p14:tracePt t="2338" x="1671638" y="1090613"/>
          <p14:tracePt t="2341" x="1676400" y="1090613"/>
          <p14:tracePt t="2344" x="1682750" y="1090613"/>
          <p14:tracePt t="2345" x="1682750" y="1084263"/>
          <p14:tracePt t="2349" x="1687513" y="1084263"/>
          <p14:tracePt t="2353" x="1693863" y="1084263"/>
          <p14:tracePt t="2358" x="1698625" y="1084263"/>
          <p14:tracePt t="2363" x="1704975" y="1084263"/>
          <p14:tracePt t="2366" x="1709738" y="1084263"/>
          <p14:tracePt t="2375" x="1716088" y="1084263"/>
          <p14:tracePt t="2380" x="1720850" y="1084263"/>
          <p14:tracePt t="2385" x="1727200" y="1084263"/>
          <p14:tracePt t="2393" x="1733550" y="1084263"/>
          <p14:tracePt t="2401" x="1738313" y="1084263"/>
          <p14:tracePt t="2414" x="1744663" y="1084263"/>
          <p14:tracePt t="2423" x="1749425" y="1084263"/>
          <p14:tracePt t="2434" x="1755775" y="1084263"/>
          <p14:tracePt t="2451" x="1760538" y="1084263"/>
          <p14:tracePt t="2463" x="1766888" y="1084263"/>
          <p14:tracePt t="2474" x="1771650" y="1084263"/>
          <p14:tracePt t="2484" x="1778000" y="1084263"/>
          <p14:tracePt t="2489" x="1782763" y="1084263"/>
          <p14:tracePt t="2496" x="1789113" y="1084263"/>
          <p14:tracePt t="2505" x="1795463" y="1084263"/>
          <p14:tracePt t="2513" x="1800225" y="1084263"/>
          <p14:tracePt t="2571" x="1806575" y="1084263"/>
          <p14:tracePt t="2579" x="1811338" y="1084263"/>
          <p14:tracePt t="2586" x="1817688" y="1084263"/>
          <p14:tracePt t="2596" x="1822450" y="1084263"/>
          <p14:tracePt t="2609" x="1828800" y="1084263"/>
          <p14:tracePt t="2617" x="1833563" y="1084263"/>
          <p14:tracePt t="2624" x="1839913" y="1084263"/>
          <p14:tracePt t="2630" x="1844675" y="1084263"/>
          <p14:tracePt t="2636" x="1851025" y="1084263"/>
          <p14:tracePt t="2642" x="1857375" y="1084263"/>
          <p14:tracePt t="2650" x="1862138" y="1084263"/>
          <p14:tracePt t="2656" x="1868488" y="1084263"/>
          <p14:tracePt t="2660" x="1873250" y="1084263"/>
          <p14:tracePt t="2664" x="1879600" y="1084263"/>
          <p14:tracePt t="2671" x="1884363" y="1084263"/>
          <p14:tracePt t="2678" x="1890713" y="1084263"/>
          <p14:tracePt t="2685" x="1895475" y="1084263"/>
          <p14:tracePt t="2689" x="1895475" y="1090613"/>
          <p14:tracePt t="2691" x="1901825" y="1090613"/>
          <p14:tracePt t="2701" x="1906588" y="1090613"/>
          <p14:tracePt t="2711" x="1912938" y="1090613"/>
          <p14:tracePt t="2753" x="1912938" y="1095375"/>
          <p14:tracePt t="5101" x="1912938" y="1090613"/>
          <p14:tracePt t="5805" x="1906588" y="1090613"/>
          <p14:tracePt t="5809" x="1901825" y="1090613"/>
          <p14:tracePt t="5814" x="1895475" y="1090613"/>
          <p14:tracePt t="5819" x="1890713" y="1090613"/>
          <p14:tracePt t="5888" x="1884363" y="1090613"/>
          <p14:tracePt t="5895" x="1879600" y="1090613"/>
          <p14:tracePt t="5902" x="1879600" y="1084263"/>
          <p14:tracePt t="5905" x="1873250" y="1084263"/>
          <p14:tracePt t="5914" x="1868488" y="1084263"/>
          <p14:tracePt t="5923" x="1862138" y="1084263"/>
          <p14:tracePt t="5931" x="1857375" y="1084263"/>
          <p14:tracePt t="5939" x="1851025" y="1084263"/>
          <p14:tracePt t="5946" x="1844675" y="1084263"/>
          <p14:tracePt t="5955" x="1839913" y="1084263"/>
          <p14:tracePt t="5957" x="1839913" y="1079500"/>
          <p14:tracePt t="5963" x="1833563" y="1079500"/>
          <p14:tracePt t="5971" x="1828800" y="1079500"/>
          <p14:tracePt t="5980" x="1822450" y="1079500"/>
          <p14:tracePt t="5983" x="1822450" y="1073150"/>
          <p14:tracePt t="5985" x="1817688" y="1073150"/>
          <p14:tracePt t="5990" x="1811338" y="1073150"/>
          <p14:tracePt t="5994" x="1806575" y="1073150"/>
          <p14:tracePt t="5999" x="1800225" y="1073150"/>
          <p14:tracePt t="6005" x="1795463" y="1073150"/>
          <p14:tracePt t="6010" x="1789113" y="1073150"/>
          <p14:tracePt t="6015" x="1782763" y="1073150"/>
          <p14:tracePt t="6018" x="1778000" y="1073150"/>
          <p14:tracePt t="6022" x="1771650" y="1073150"/>
          <p14:tracePt t="6028" x="1766888" y="1073150"/>
          <p14:tracePt t="6035" x="1760538" y="1073150"/>
          <p14:tracePt t="6041" x="1755775" y="1073150"/>
          <p14:tracePt t="6049" x="1749425" y="1073150"/>
          <p14:tracePt t="6054" x="1744663" y="1073150"/>
          <p14:tracePt t="6065" x="1738313" y="1073150"/>
          <p14:tracePt t="6254" x="1738313" y="1079500"/>
          <p14:tracePt t="6262" x="1733550" y="1079500"/>
          <p14:tracePt t="6270" x="1727200" y="1079500"/>
          <p14:tracePt t="6272" x="1727200" y="1084263"/>
          <p14:tracePt t="6273" x="1720850" y="1084263"/>
          <p14:tracePt t="6276" x="1716088" y="1084263"/>
          <p14:tracePt t="6279" x="1709738" y="1084263"/>
          <p14:tracePt t="6280" x="1709738" y="1090613"/>
          <p14:tracePt t="6281" x="1704975" y="1090613"/>
          <p14:tracePt t="6283" x="1698625" y="1090613"/>
          <p14:tracePt t="6287" x="1693863" y="1090613"/>
          <p14:tracePt t="6289" x="1693863" y="1095375"/>
          <p14:tracePt t="6290" x="1687513" y="1095375"/>
          <p14:tracePt t="6293" x="1682750" y="1095375"/>
          <p14:tracePt t="6295" x="1676400" y="1095375"/>
          <p14:tracePt t="6297" x="1671638" y="1095375"/>
          <p14:tracePt t="6299" x="1665288" y="1095375"/>
          <p14:tracePt t="6300" x="1660525" y="1095375"/>
          <p14:tracePt t="6302" x="1654175" y="1095375"/>
          <p14:tracePt t="6304" x="1647825" y="1101725"/>
          <p14:tracePt t="6305" x="1643063" y="1101725"/>
          <p14:tracePt t="6306" x="1636713" y="1101725"/>
          <p14:tracePt t="6307" x="1631950" y="1101725"/>
          <p14:tracePt t="6309" x="1625600" y="1101725"/>
          <p14:tracePt t="6310" x="1620838" y="1101725"/>
          <p14:tracePt t="6311" x="1614488" y="1101725"/>
          <p14:tracePt t="6312" x="1609725" y="1101725"/>
          <p14:tracePt t="6313" x="1603375" y="1101725"/>
          <p14:tracePt t="6314" x="1598613" y="1101725"/>
          <p14:tracePt t="6316" x="1592263" y="1108075"/>
          <p14:tracePt t="6317" x="1585913" y="1108075"/>
          <p14:tracePt t="6318" x="1581150" y="1108075"/>
          <p14:tracePt t="6319" x="1574800" y="1108075"/>
          <p14:tracePt t="6321" x="1570038" y="1108075"/>
          <p14:tracePt t="6322" x="1563688" y="1108075"/>
          <p14:tracePt t="6323" x="1558925" y="1108075"/>
          <p14:tracePt t="6325" x="1552575" y="1108075"/>
          <p14:tracePt t="6326" x="1547813" y="1108075"/>
          <p14:tracePt t="6327" x="1541463" y="1108075"/>
          <p14:tracePt t="6329" x="1536700" y="1108075"/>
          <p14:tracePt t="6330" x="1530350" y="1108075"/>
          <p14:tracePt t="6331" x="1524000" y="1108075"/>
          <p14:tracePt t="6332" x="1524000" y="1112838"/>
          <p14:tracePt t="6333" x="1519238" y="1112838"/>
          <p14:tracePt t="6334" x="1512888" y="1112838"/>
          <p14:tracePt t="6336" x="1508125" y="1112838"/>
          <p14:tracePt t="6337" x="1501775" y="1112838"/>
          <p14:tracePt t="6339" x="1497013" y="1112838"/>
          <p14:tracePt t="6339" x="1490663" y="1112838"/>
          <p14:tracePt t="6341" x="1485900" y="1112838"/>
          <p14:tracePt t="6343" x="1479550" y="1112838"/>
          <p14:tracePt t="6344" x="1474788" y="1112838"/>
          <p14:tracePt t="6345" x="1468438" y="1112838"/>
          <p14:tracePt t="6346" x="1468438" y="1119188"/>
          <p14:tracePt t="6347" x="1462088" y="1119188"/>
          <p14:tracePt t="6348" x="1457325" y="1119188"/>
          <p14:tracePt t="6349" x="1450975" y="1119188"/>
          <p14:tracePt t="6350" x="1446213" y="1119188"/>
          <p14:tracePt t="6351" x="1439863" y="1119188"/>
          <p14:tracePt t="6352" x="1439863" y="1123950"/>
          <p14:tracePt t="6353" x="1435100" y="1123950"/>
          <p14:tracePt t="6354" x="1428750" y="1123950"/>
          <p14:tracePt t="6355" x="1423988" y="1123950"/>
          <p14:tracePt t="6356" x="1417638" y="1123950"/>
          <p14:tracePt t="6357" x="1412875" y="1130300"/>
          <p14:tracePt t="6358" x="1406525" y="1130300"/>
          <p14:tracePt t="6360" x="1400175" y="1130300"/>
          <p14:tracePt t="6361" x="1395413" y="1130300"/>
          <p14:tracePt t="6362" x="1395413" y="1135063"/>
          <p14:tracePt t="6363" x="1389063" y="1135063"/>
          <p14:tracePt t="6364" x="1384300" y="1135063"/>
          <p14:tracePt t="6365" x="1377950" y="1141413"/>
          <p14:tracePt t="6367" x="1373188" y="1141413"/>
          <p14:tracePt t="6367" x="1366838" y="1141413"/>
          <p14:tracePt t="6370" x="1362075" y="1141413"/>
          <p14:tracePt t="6371" x="1355725" y="1141413"/>
          <p14:tracePt t="6373" x="1350963" y="1141413"/>
          <p14:tracePt t="6375" x="1344613" y="1146175"/>
          <p14:tracePt t="6378" x="1338263" y="1146175"/>
          <p14:tracePt t="6381" x="1333500" y="1146175"/>
          <p14:tracePt t="6384" x="1327150" y="1152525"/>
          <p14:tracePt t="6389" x="1322388" y="1152525"/>
          <p14:tracePt t="6394" x="1322388" y="1157288"/>
          <p14:tracePt t="6499" x="1327150" y="1157288"/>
          <p14:tracePt t="6505" x="1333500" y="1157288"/>
          <p14:tracePt t="6512" x="1338263" y="1157288"/>
          <p14:tracePt t="6521" x="1344613" y="1157288"/>
          <p14:tracePt t="6531" x="1350963" y="1157288"/>
          <p14:tracePt t="6607" x="1350963" y="1152525"/>
          <p14:tracePt t="6611" x="1344613" y="1152525"/>
          <p14:tracePt t="6616" x="1338263" y="1152525"/>
          <p14:tracePt t="6618" x="1333500" y="1152525"/>
          <p14:tracePt t="6620" x="1327150" y="1152525"/>
          <p14:tracePt t="6623" x="1322388" y="1152525"/>
          <p14:tracePt t="6626" x="1316038" y="1152525"/>
          <p14:tracePt t="6629" x="1311275" y="1152525"/>
          <p14:tracePt t="6631" x="1304925" y="1152525"/>
          <p14:tracePt t="6633" x="1300163" y="1152525"/>
          <p14:tracePt t="6635" x="1293813" y="1152525"/>
          <p14:tracePt t="6637" x="1289050" y="1152525"/>
          <p14:tracePt t="6640" x="1282700" y="1152525"/>
          <p14:tracePt t="6643" x="1277938" y="1152525"/>
          <p14:tracePt t="6644" x="1271588" y="1152525"/>
          <p14:tracePt t="6646" x="1265238" y="1152525"/>
          <p14:tracePt t="6648" x="1260475" y="1152525"/>
          <p14:tracePt t="6650" x="1254125" y="1152525"/>
          <p14:tracePt t="6653" x="1249363" y="1152525"/>
          <p14:tracePt t="6654" x="1243013" y="1152525"/>
          <p14:tracePt t="6656" x="1238250" y="1152525"/>
          <p14:tracePt t="6657" x="1231900" y="1152525"/>
          <p14:tracePt t="6659" x="1227138" y="1152525"/>
          <p14:tracePt t="6661" x="1220788" y="1152525"/>
          <p14:tracePt t="6662" x="1216025" y="1152525"/>
          <p14:tracePt t="6664" x="1209675" y="1152525"/>
          <p14:tracePt t="6665" x="1203325" y="1152525"/>
          <p14:tracePt t="6666" x="1198563" y="1157288"/>
          <p14:tracePt t="6667" x="1192213" y="1157288"/>
          <p14:tracePt t="6668" x="1187450" y="1157288"/>
          <p14:tracePt t="6670" x="1181100" y="1157288"/>
          <p14:tracePt t="6671" x="1176338" y="1157288"/>
          <p14:tracePt t="6672" x="1169988" y="1157288"/>
          <p14:tracePt t="6673" x="1165225" y="1157288"/>
          <p14:tracePt t="6674" x="1158875" y="1157288"/>
          <p14:tracePt t="6676" x="1154113" y="1157288"/>
          <p14:tracePt t="6677" x="1147763" y="1157288"/>
          <p14:tracePt t="6678" x="1141413" y="1157288"/>
          <p14:tracePt t="6680" x="1130300" y="1157288"/>
          <p14:tracePt t="6681" x="1125538" y="1157288"/>
          <p14:tracePt t="6683" x="1119188" y="1157288"/>
          <p14:tracePt t="6684" x="1114425" y="1157288"/>
          <p14:tracePt t="6685" x="1108075" y="1157288"/>
          <p14:tracePt t="6686" x="1103313" y="1157288"/>
          <p14:tracePt t="6687" x="1096963" y="1157288"/>
          <p14:tracePt t="6688" x="1092200" y="1157288"/>
          <p14:tracePt t="6689" x="1085850" y="1157288"/>
          <p14:tracePt t="6690" x="1079500" y="1163638"/>
          <p14:tracePt t="6692" x="1074738" y="1163638"/>
          <p14:tracePt t="6693" x="1068388" y="1163638"/>
          <p14:tracePt t="6694" x="1063625" y="1163638"/>
          <p14:tracePt t="6695" x="1057275" y="1163638"/>
          <p14:tracePt t="6696" x="1052513" y="1163638"/>
          <p14:tracePt t="6697" x="1046163" y="1163638"/>
          <p14:tracePt t="6698" x="1041400" y="1163638"/>
          <p14:tracePt t="6700" x="1035050" y="1163638"/>
          <p14:tracePt t="6701" x="1030288" y="1163638"/>
          <p14:tracePt t="6702" x="1023938" y="1163638"/>
          <p14:tracePt t="6703" x="1017588" y="1163638"/>
          <p14:tracePt t="6705" x="1012825" y="1163638"/>
          <p14:tracePt t="6706" x="1006475" y="1163638"/>
          <p14:tracePt t="6708" x="1001713" y="1163638"/>
          <p14:tracePt t="6710" x="995363" y="1163638"/>
          <p14:tracePt t="6711" x="990600" y="1163638"/>
          <p14:tracePt t="6713" x="984250" y="1163638"/>
          <p14:tracePt t="6714" x="979488" y="1163638"/>
          <p14:tracePt t="6716" x="973138" y="1163638"/>
          <p14:tracePt t="6719" x="968375" y="1163638"/>
          <p14:tracePt t="6723" x="962025" y="1163638"/>
          <p14:tracePt t="6729" x="955675" y="1163638"/>
          <p14:tracePt t="6783" x="950913" y="1163638"/>
          <p14:tracePt t="6820" x="950913" y="1169988"/>
          <p14:tracePt t="6830" x="955675" y="1169988"/>
          <p14:tracePt t="6831" x="955675" y="1174750"/>
          <p14:tracePt t="6832" x="955675" y="1181100"/>
          <p14:tracePt t="6834" x="962025" y="1181100"/>
          <p14:tracePt t="6836" x="962025" y="1185863"/>
          <p14:tracePt t="6837" x="968375" y="1185863"/>
          <p14:tracePt t="6838" x="968375" y="1192213"/>
          <p14:tracePt t="6840" x="968375" y="1196975"/>
          <p14:tracePt t="6842" x="973138" y="1196975"/>
          <p14:tracePt t="6843" x="973138" y="1203325"/>
          <p14:tracePt t="6846" x="979488" y="1208088"/>
          <p14:tracePt t="6849" x="984250" y="1214438"/>
          <p14:tracePt t="6850" x="990600" y="1214438"/>
          <p14:tracePt t="6852" x="995363" y="1214438"/>
          <p14:tracePt t="6853" x="1001713" y="1214438"/>
          <p14:tracePt t="6854" x="1006475" y="1214438"/>
          <p14:tracePt t="6855" x="1012825" y="1214438"/>
          <p14:tracePt t="6857" x="1023938" y="1214438"/>
          <p14:tracePt t="6858" x="1030288" y="1208088"/>
          <p14:tracePt t="6859" x="1035050" y="1208088"/>
          <p14:tracePt t="6860" x="1041400" y="1203325"/>
          <p14:tracePt t="6860" x="1046163" y="1196975"/>
          <p14:tracePt t="6862" x="1057275" y="1185863"/>
          <p14:tracePt t="6863" x="1063625" y="1181100"/>
          <p14:tracePt t="6864" x="1079500" y="1174750"/>
          <p14:tracePt t="6865" x="1085850" y="1174750"/>
          <p14:tracePt t="6867" x="1085850" y="1169988"/>
          <p14:tracePt t="7120" x="1079500" y="1169988"/>
          <p14:tracePt t="7127" x="1074738" y="1169988"/>
          <p14:tracePt t="7131" x="1074738" y="1174750"/>
          <p14:tracePt t="7136" x="1074738" y="1181100"/>
          <p14:tracePt t="7138" x="1074738" y="1185863"/>
          <p14:tracePt t="7140" x="1074738" y="1192213"/>
          <p14:tracePt t="7142" x="1079500" y="1196975"/>
          <p14:tracePt t="7144" x="1079500" y="1203325"/>
          <p14:tracePt t="7146" x="1079500" y="1208088"/>
          <p14:tracePt t="7149" x="1085850" y="1214438"/>
          <p14:tracePt t="7152" x="1085850" y="1219200"/>
          <p14:tracePt t="7157" x="1092200" y="1219200"/>
          <p14:tracePt t="7162" x="1096963" y="1219200"/>
          <p14:tracePt t="7166" x="1103313" y="1219200"/>
          <p14:tracePt t="7169" x="1108075" y="1219200"/>
          <p14:tracePt t="7177" x="1114425" y="1219200"/>
          <p14:tracePt t="7241" x="1119188" y="1219200"/>
          <p14:tracePt t="7352" x="1125538" y="1219200"/>
          <p14:tracePt t="7361" x="1130300" y="1219200"/>
          <p14:tracePt t="7372" x="1136650" y="1219200"/>
          <p14:tracePt t="7425" x="1136650" y="1225550"/>
          <p14:tracePt t="7456" x="1136650" y="1230313"/>
          <p14:tracePt t="7495" x="1141413" y="1230313"/>
          <p14:tracePt t="7524" x="1141413" y="1236663"/>
          <p14:tracePt t="7529" x="1147763" y="1236663"/>
          <p14:tracePt t="7534" x="1154113" y="1236663"/>
          <p14:tracePt t="7537" x="1154113" y="1243013"/>
          <p14:tracePt t="7540" x="1158875" y="1243013"/>
          <p14:tracePt t="7570" x="1158875" y="1247775"/>
          <p14:tracePt t="7600" x="1165225" y="1247775"/>
          <p14:tracePt t="7607" x="1169988" y="1247775"/>
          <p14:tracePt t="7624" x="1176338" y="1247775"/>
          <p14:tracePt t="7636" x="1181100" y="1247775"/>
          <p14:tracePt t="7658" x="1187450" y="1247775"/>
          <p14:tracePt t="7679" x="1187450" y="1254125"/>
          <p14:tracePt t="7682" x="1192213" y="1254125"/>
          <p14:tracePt t="7708" x="1198563" y="1254125"/>
          <p14:tracePt t="7739" x="1203325" y="1254125"/>
          <p14:tracePt t="7755" x="1209675" y="1254125"/>
          <p14:tracePt t="7772" x="1216025" y="1254125"/>
          <p14:tracePt t="7783" x="1220788" y="1254125"/>
          <p14:tracePt t="7790" x="1227138" y="1254125"/>
          <p14:tracePt t="7846" x="1231900" y="1254125"/>
          <p14:tracePt t="7867" x="1238250" y="1254125"/>
          <p14:tracePt t="7873" x="1243013" y="1254125"/>
          <p14:tracePt t="7879" x="1249363" y="1254125"/>
          <p14:tracePt t="7893" x="1254125" y="1254125"/>
          <p14:tracePt t="7905" x="1260475" y="1254125"/>
          <p14:tracePt t="7967" x="1260475" y="1258888"/>
          <p14:tracePt t="7983" x="1260475" y="1265238"/>
          <p14:tracePt t="7993" x="1265238" y="1265238"/>
          <p14:tracePt t="7995" x="1265238" y="1270000"/>
          <p14:tracePt t="8012" x="1265238" y="1276350"/>
          <p14:tracePt t="8015" x="1271588" y="1276350"/>
          <p14:tracePt t="8029" x="1277938" y="1276350"/>
          <p14:tracePt t="8036" x="1277938" y="1281113"/>
          <p14:tracePt t="8041" x="1282700" y="1281113"/>
          <p14:tracePt t="8044" x="1282700" y="1287463"/>
          <p14:tracePt t="8048" x="1289050" y="1287463"/>
          <p14:tracePt t="8053" x="1293813" y="1287463"/>
          <p14:tracePt t="8060" x="1300163" y="1287463"/>
          <p14:tracePt t="8066" x="1300163" y="1292225"/>
          <p14:tracePt t="8074" x="1304925" y="1292225"/>
          <p14:tracePt t="8130" x="1311275" y="1292225"/>
          <p14:tracePt t="8137" x="1316038" y="1292225"/>
          <p14:tracePt t="8144" x="1322388" y="1292225"/>
          <p14:tracePt t="8155" x="1327150" y="1292225"/>
          <p14:tracePt t="8162" x="1333500" y="1292225"/>
          <p14:tracePt t="8168" x="1338263" y="1292225"/>
          <p14:tracePt t="8173" x="1344613" y="1292225"/>
          <p14:tracePt t="8176" x="1350963" y="1292225"/>
          <p14:tracePt t="8180" x="1355725" y="1292225"/>
          <p14:tracePt t="8185" x="1362075" y="1292225"/>
          <p14:tracePt t="8188" x="1366838" y="1287463"/>
          <p14:tracePt t="8192" x="1373188" y="1287463"/>
          <p14:tracePt t="8195" x="1377950" y="1287463"/>
          <p14:tracePt t="8197" x="1384300" y="1287463"/>
          <p14:tracePt t="8198" x="1384300" y="1281113"/>
          <p14:tracePt t="8201" x="1389063" y="1281113"/>
          <p14:tracePt t="8205" x="1395413" y="1281113"/>
          <p14:tracePt t="8206" x="1395413" y="1276350"/>
          <p14:tracePt t="8209" x="1400175" y="1276350"/>
          <p14:tracePt t="8214" x="1406525" y="1276350"/>
          <p14:tracePt t="8221" x="1412875" y="1276350"/>
          <p14:tracePt t="8233" x="1412875" y="1270000"/>
          <p14:tracePt t="8777" x="1412875" y="1276350"/>
          <p14:tracePt t="8782" x="1412875" y="1281113"/>
          <p14:tracePt t="8784" x="1417638" y="1281113"/>
          <p14:tracePt t="8785" x="1417638" y="1287463"/>
          <p14:tracePt t="8788" x="1423988" y="1287463"/>
          <p14:tracePt t="8789" x="1423988" y="1292225"/>
          <p14:tracePt t="8792" x="1423988" y="1298575"/>
          <p14:tracePt t="8793" x="1428750" y="1298575"/>
          <p14:tracePt t="8795" x="1428750" y="1304925"/>
          <p14:tracePt t="8796" x="1428750" y="1309688"/>
          <p14:tracePt t="8796" x="1435100" y="1309688"/>
          <p14:tracePt t="8798" x="1435100" y="1316038"/>
          <p14:tracePt t="8800" x="1439863" y="1320800"/>
          <p14:tracePt t="8802" x="1439863" y="1327150"/>
          <p14:tracePt t="8803" x="1446213" y="1327150"/>
          <p14:tracePt t="8805" x="1450975" y="1331913"/>
          <p14:tracePt t="8807" x="1457325" y="1338263"/>
          <p14:tracePt t="8809" x="1462088" y="1343025"/>
          <p14:tracePt t="8810" x="1468438" y="1343025"/>
          <p14:tracePt t="8810" x="1468438" y="1349375"/>
          <p14:tracePt t="8812" x="1474788" y="1354138"/>
          <p14:tracePt t="8814" x="1479550" y="1360488"/>
          <p14:tracePt t="8815" x="1479550" y="1365250"/>
          <p14:tracePt t="8816" x="1490663" y="1365250"/>
          <p14:tracePt t="8816" x="1490663" y="1371600"/>
          <p14:tracePt t="8818" x="1497013" y="1371600"/>
          <p14:tracePt t="8819" x="1501775" y="1377950"/>
          <p14:tracePt t="8819" x="1508125" y="1382713"/>
          <p14:tracePt t="8822" x="1512888" y="1393825"/>
          <p14:tracePt t="8823" x="1519238" y="1393825"/>
          <p14:tracePt t="8824" x="1524000" y="1400175"/>
          <p14:tracePt t="8824" x="1530350" y="1404938"/>
          <p14:tracePt t="8826" x="1536700" y="1404938"/>
          <p14:tracePt t="8827" x="1541463" y="1411288"/>
          <p14:tracePt t="8828" x="1547813" y="1416050"/>
          <p14:tracePt t="8828" x="1552575" y="1422400"/>
          <p14:tracePt t="8830" x="1558925" y="1427163"/>
          <p14:tracePt t="8831" x="1563688" y="1427163"/>
          <p14:tracePt t="8832" x="1570038" y="1433513"/>
          <p14:tracePt t="8833" x="1574800" y="1438275"/>
          <p14:tracePt t="8834" x="1581150" y="1438275"/>
          <p14:tracePt t="8835" x="1592263" y="1444625"/>
          <p14:tracePt t="8836" x="1592263" y="1450975"/>
          <p14:tracePt t="8837" x="1603375" y="1455738"/>
          <p14:tracePt t="8837" x="1609725" y="1462088"/>
          <p14:tracePt t="8839" x="1614488" y="1466850"/>
          <p14:tracePt t="8840" x="1620838" y="1473200"/>
          <p14:tracePt t="8841" x="1625600" y="1477963"/>
          <p14:tracePt t="8842" x="1631950" y="1477963"/>
          <p14:tracePt t="8843" x="1636713" y="1484313"/>
          <p14:tracePt t="8843" x="1643063" y="1489075"/>
          <p14:tracePt t="8845" x="1654175" y="1495425"/>
          <p14:tracePt t="8846" x="1660525" y="1500188"/>
          <p14:tracePt t="8847" x="1665288" y="1506538"/>
          <p14:tracePt t="8848" x="1671638" y="1512888"/>
          <p14:tracePt t="8849" x="1682750" y="1524000"/>
          <p14:tracePt t="8849" x="1687513" y="1528763"/>
          <p14:tracePt t="8851" x="1698625" y="1539875"/>
          <p14:tracePt t="8851" x="1709738" y="1546225"/>
          <p14:tracePt t="8853" x="1716088" y="1550988"/>
          <p14:tracePt t="8854" x="1727200" y="1557338"/>
          <p14:tracePt t="8855" x="1733550" y="1568450"/>
          <p14:tracePt t="8856" x="1749425" y="1579563"/>
          <p14:tracePt t="8857" x="1760538" y="1585913"/>
          <p14:tracePt t="8858" x="1771650" y="1590675"/>
          <p14:tracePt t="8859" x="1782763" y="1601788"/>
          <p14:tracePt t="8860" x="1795463" y="1608138"/>
          <p14:tracePt t="8861" x="1806575" y="1619250"/>
          <p14:tracePt t="8862" x="1817688" y="1624013"/>
          <p14:tracePt t="8863" x="1828800" y="1630363"/>
          <p14:tracePt t="8863" x="1839913" y="1647825"/>
          <p14:tracePt t="8865" x="1857375" y="1652588"/>
          <p14:tracePt t="8866" x="1868488" y="1663700"/>
          <p14:tracePt t="8867" x="1879600" y="1670050"/>
          <p14:tracePt t="8868" x="1890713" y="1681163"/>
          <p14:tracePt t="8869" x="1906588" y="1692275"/>
          <p14:tracePt t="8870" x="1919288" y="1697038"/>
          <p14:tracePt t="8871" x="1935163" y="1708150"/>
          <p14:tracePt t="8871" x="1946275" y="1720850"/>
          <p14:tracePt t="8873" x="1957388" y="1731963"/>
          <p14:tracePt t="8874" x="1974850" y="1736725"/>
          <p14:tracePt t="8874" x="1985963" y="1747838"/>
          <p14:tracePt t="8882" x="2087563" y="1827213"/>
          <p14:tracePt t="8883" x="2103438" y="1831975"/>
          <p14:tracePt t="8884" x="2120900" y="1849438"/>
          <p14:tracePt t="8885" x="2132013" y="1860550"/>
          <p14:tracePt t="8886" x="2149475" y="1866900"/>
          <p14:tracePt t="8886" x="2165350" y="1878013"/>
          <p14:tracePt t="8887" x="2182813" y="1889125"/>
          <p14:tracePt t="8889" x="2200275" y="1900238"/>
          <p14:tracePt t="8890" x="2211388" y="1911350"/>
          <p14:tracePt t="8891" x="2227263" y="1922463"/>
          <p14:tracePt t="8892" x="2244725" y="1933575"/>
          <p14:tracePt t="8893" x="2262188" y="1944688"/>
          <p14:tracePt t="8894" x="2273300" y="1951038"/>
          <p14:tracePt t="8895" x="2289175" y="1962150"/>
          <p14:tracePt t="8896" x="2306638" y="1973263"/>
          <p14:tracePt t="8897" x="2324100" y="1984375"/>
          <p14:tracePt t="8898" x="2339975" y="1995488"/>
          <p14:tracePt t="8899" x="2351088" y="2006600"/>
          <p14:tracePt t="8900" x="2368550" y="2012950"/>
          <p14:tracePt t="8901" x="2379663" y="2024063"/>
          <p14:tracePt t="8902" x="2397125" y="2035175"/>
          <p14:tracePt t="8903" x="2408238" y="2046288"/>
          <p14:tracePt t="8904" x="2424113" y="2057400"/>
          <p14:tracePt t="8905" x="2436813" y="2063750"/>
          <p14:tracePt t="8906" x="2447925" y="2074863"/>
          <p14:tracePt t="8907" x="2459038" y="2085975"/>
          <p14:tracePt t="8907" x="2474913" y="2090738"/>
          <p14:tracePt t="8909" x="2486025" y="2101850"/>
          <p14:tracePt t="8910" x="2498725" y="2112963"/>
          <p14:tracePt t="8911" x="2509838" y="2119313"/>
          <p14:tracePt t="8912" x="2520950" y="2130425"/>
          <p14:tracePt t="8913" x="2532063" y="2136775"/>
          <p14:tracePt t="8913" x="2543175" y="2147888"/>
          <p14:tracePt t="8915" x="2547938" y="2159000"/>
          <p14:tracePt t="8916" x="2560638" y="2163763"/>
          <p14:tracePt t="8917" x="2571750" y="2174875"/>
          <p14:tracePt t="8918" x="2582863" y="2181225"/>
          <p14:tracePt t="8919" x="2587625" y="2185988"/>
          <p14:tracePt t="8920" x="2598738" y="2198688"/>
          <p14:tracePt t="8921" x="2605088" y="2203450"/>
          <p14:tracePt t="8921" x="2616200" y="2209800"/>
          <p14:tracePt t="8923" x="2622550" y="2214563"/>
          <p14:tracePt t="8924" x="2633663" y="2225675"/>
          <p14:tracePt t="8925" x="2638425" y="2232025"/>
          <p14:tracePt t="8926" x="2649538" y="2236788"/>
          <p14:tracePt t="8926" x="2655888" y="2243138"/>
          <p14:tracePt t="8927" x="2660650" y="2247900"/>
          <p14:tracePt t="8929" x="2667000" y="2259013"/>
          <p14:tracePt t="8930" x="2678113" y="2265363"/>
          <p14:tracePt t="8931" x="2684463" y="2271713"/>
          <p14:tracePt t="8932" x="2689225" y="2276475"/>
          <p14:tracePt t="8933" x="2700338" y="2282825"/>
          <p14:tracePt t="8933" x="2706688" y="2287588"/>
          <p14:tracePt t="8935" x="2711450" y="2293938"/>
          <p14:tracePt t="8936" x="2717800" y="2298700"/>
          <p14:tracePt t="8937" x="2728913" y="2305050"/>
          <p14:tracePt t="8938" x="2733675" y="2309813"/>
          <p14:tracePt t="8939" x="2740025" y="2316163"/>
          <p14:tracePt t="8940" x="2746375" y="2320925"/>
          <p14:tracePt t="8941" x="2751138" y="2333625"/>
          <p14:tracePt t="8942" x="2757488" y="2338388"/>
          <p14:tracePt t="8943" x="2762250" y="2344738"/>
          <p14:tracePt t="8944" x="2768600" y="2349500"/>
          <p14:tracePt t="8945" x="2773363" y="2355850"/>
          <p14:tracePt t="8946" x="2779713" y="2360613"/>
          <p14:tracePt t="8947" x="2784475" y="2366963"/>
          <p14:tracePt t="8948" x="2790825" y="2371725"/>
          <p14:tracePt t="8949" x="2795588" y="2378075"/>
          <p14:tracePt t="8950" x="2801938" y="2389188"/>
          <p14:tracePt t="8951" x="2806700" y="2393950"/>
          <p14:tracePt t="8952" x="2813050" y="2400300"/>
          <p14:tracePt t="8953" x="2819400" y="2406650"/>
          <p14:tracePt t="8954" x="2830513" y="2411413"/>
          <p14:tracePt t="8955" x="2835275" y="2422525"/>
          <p14:tracePt t="8956" x="2841625" y="2428875"/>
          <p14:tracePt t="8957" x="2846388" y="2439988"/>
          <p14:tracePt t="8957" x="2852738" y="2444750"/>
          <p14:tracePt t="8959" x="2857500" y="2451100"/>
          <p14:tracePt t="8960" x="2868613" y="2455863"/>
          <p14:tracePt t="8961" x="2874963" y="2462213"/>
          <p14:tracePt t="8962" x="2881313" y="2473325"/>
          <p14:tracePt t="8962" x="2886075" y="2479675"/>
          <p14:tracePt t="8964" x="2892425" y="2490788"/>
          <p14:tracePt t="8965" x="2897188" y="2495550"/>
          <p14:tracePt t="8966" x="2903538" y="2506663"/>
          <p14:tracePt t="8967" x="2908300" y="2513013"/>
          <p14:tracePt t="8968" x="2914650" y="2524125"/>
          <p14:tracePt t="8969" x="2919413" y="2528888"/>
          <p14:tracePt t="8970" x="2925763" y="2541588"/>
          <p14:tracePt t="8971" x="2930525" y="2552700"/>
          <p14:tracePt t="8972" x="2936875" y="2563813"/>
          <p14:tracePt t="8973" x="2943225" y="2568575"/>
          <p14:tracePt t="8974" x="2947988" y="2579688"/>
          <p14:tracePt t="8975" x="2954338" y="2590800"/>
          <p14:tracePt t="8976" x="2959100" y="2597150"/>
          <p14:tracePt t="8977" x="2965450" y="2608263"/>
          <p14:tracePt t="8977" x="2970213" y="2619375"/>
          <p14:tracePt t="8979" x="2976563" y="2630488"/>
          <p14:tracePt t="8980" x="2981325" y="2636838"/>
          <p14:tracePt t="8981" x="2987675" y="2647950"/>
          <p14:tracePt t="8982" x="2992438" y="2659063"/>
          <p14:tracePt t="8983" x="2992438" y="2670175"/>
          <p14:tracePt t="8984" x="2998788" y="2676525"/>
          <p14:tracePt t="8985" x="3005138" y="2692400"/>
          <p14:tracePt t="8986" x="3009900" y="2703513"/>
          <p14:tracePt t="8986" x="3009900" y="2714625"/>
          <p14:tracePt t="8988" x="3016250" y="2725738"/>
          <p14:tracePt t="8989" x="3021013" y="2736850"/>
          <p14:tracePt t="8990" x="3021013" y="2749550"/>
          <p14:tracePt t="8991" x="3027363" y="2760663"/>
          <p14:tracePt t="8992" x="3027363" y="2771775"/>
          <p14:tracePt t="8992" x="3032125" y="2787650"/>
          <p14:tracePt t="8994" x="3032125" y="2798763"/>
          <p14:tracePt t="8995" x="3038475" y="2809875"/>
          <p14:tracePt t="8996" x="3038475" y="2822575"/>
          <p14:tracePt t="8997" x="3043238" y="2838450"/>
          <p14:tracePt t="8998" x="3049588" y="2855913"/>
          <p14:tracePt t="8999" x="3049588" y="2867025"/>
          <p14:tracePt t="9000" x="3054350" y="2884488"/>
          <p14:tracePt t="9001" x="3054350" y="2895600"/>
          <p14:tracePt t="9002" x="3054350" y="2911475"/>
          <p14:tracePt t="9003" x="3060700" y="2922588"/>
          <p14:tracePt t="9004" x="3060700" y="2940050"/>
          <p14:tracePt t="9004" x="3060700" y="2962275"/>
          <p14:tracePt t="9006" x="3060700" y="2973388"/>
          <p14:tracePt t="9007" x="3067050" y="2990850"/>
          <p14:tracePt t="9008" x="3067050" y="3006725"/>
          <p14:tracePt t="9009" x="3067050" y="3024188"/>
          <p14:tracePt t="9010" x="3067050" y="3046413"/>
          <p14:tracePt t="9011" x="3067050" y="3057525"/>
          <p14:tracePt t="9012" x="3071813" y="3074988"/>
          <p14:tracePt t="9013" x="3071813" y="3103563"/>
          <p14:tracePt t="9014" x="3071813" y="3119438"/>
          <p14:tracePt t="9015" x="3071813" y="3136900"/>
          <p14:tracePt t="9016" x="3071813" y="3159125"/>
          <p14:tracePt t="9017" x="3071813" y="3181350"/>
          <p14:tracePt t="9018" x="3071813" y="3203575"/>
          <p14:tracePt t="9019" x="3071813" y="3227388"/>
          <p14:tracePt t="9019" x="3071813" y="3249613"/>
          <p14:tracePt t="9021" x="3071813" y="3271838"/>
          <p14:tracePt t="9022" x="3071813" y="3294063"/>
          <p14:tracePt t="9023" x="3071813" y="3316288"/>
          <p14:tracePt t="9024" x="3071813" y="3344863"/>
          <p14:tracePt t="9025" x="3071813" y="3373438"/>
          <p14:tracePt t="9025" x="3071813" y="3395663"/>
          <p14:tracePt t="9027" x="3071813" y="3422650"/>
          <p14:tracePt t="9028" x="3071813" y="3446463"/>
          <p14:tracePt t="9029" x="3071813" y="3468688"/>
          <p14:tracePt t="9030" x="3071813" y="3502025"/>
          <p14:tracePt t="9031" x="3071813" y="3524250"/>
          <p14:tracePt t="9031" x="3071813" y="3546475"/>
          <p14:tracePt t="9033" x="3067050" y="3581400"/>
          <p14:tracePt t="9034" x="3067050" y="3614738"/>
          <p14:tracePt t="9035" x="3067050" y="3643313"/>
          <p14:tracePt t="9036" x="3067050" y="3670300"/>
          <p14:tracePt t="9037" x="3060700" y="3705225"/>
          <p14:tracePt t="9037" x="3060700" y="3738563"/>
          <p14:tracePt t="9039" x="3060700" y="3771900"/>
          <p14:tracePt t="9040" x="3060700" y="3805238"/>
          <p14:tracePt t="9041" x="3060700" y="3838575"/>
          <p14:tracePt t="9042" x="3060700" y="3873500"/>
          <p14:tracePt t="9043" x="3060700" y="3906838"/>
          <p14:tracePt t="9044" x="3060700" y="3946525"/>
          <p14:tracePt t="9045" x="3060700" y="3979863"/>
          <p14:tracePt t="9046" x="3060700" y="4030663"/>
          <p14:tracePt t="9047" x="3060700" y="4064000"/>
          <p14:tracePt t="9048" x="3060700" y="4103688"/>
          <p14:tracePt t="9049" x="3060700" y="4143375"/>
          <p14:tracePt t="9050" x="3060700" y="4176713"/>
          <p14:tracePt t="9050" x="3060700" y="4216400"/>
          <p14:tracePt t="9052" x="3060700" y="4267200"/>
          <p14:tracePt t="9052" x="3060700" y="4300538"/>
          <p14:tracePt t="9054" x="3067050" y="4340225"/>
          <p14:tracePt t="9055" x="3067050" y="4378325"/>
          <p14:tracePt t="9056" x="3071813" y="4418013"/>
          <p14:tracePt t="9057" x="3071813" y="4457700"/>
          <p14:tracePt t="9058" x="3078163" y="4508500"/>
          <p14:tracePt t="9059" x="3078163" y="4537075"/>
          <p14:tracePt t="9060" x="3082925" y="4586288"/>
          <p14:tracePt t="9061" x="3082925" y="4625975"/>
          <p14:tracePt t="9062" x="3089275" y="4665663"/>
          <p14:tracePt t="9063" x="3089275" y="4699000"/>
          <p14:tracePt t="9064" x="3094038" y="4738688"/>
          <p14:tracePt t="9065" x="3094038" y="4789488"/>
          <p14:tracePt t="9066" x="3100388" y="4829175"/>
          <p14:tracePt t="9067" x="3100388" y="4867275"/>
          <p14:tracePt t="9068" x="3100388" y="4906963"/>
          <p14:tracePt t="9069" x="3105150" y="4941888"/>
          <p14:tracePt t="9070" x="3105150" y="4979988"/>
          <p14:tracePt t="9071" x="3105150" y="5019675"/>
          <p14:tracePt t="9071" x="3111500" y="5059363"/>
          <p14:tracePt t="9073" x="3111500" y="5103813"/>
          <p14:tracePt t="9074" x="3116263" y="5137150"/>
          <p14:tracePt t="9075" x="3122613" y="5176838"/>
          <p14:tracePt t="9076" x="3122613" y="5210175"/>
          <p14:tracePt t="9077" x="3128963" y="5245100"/>
          <p14:tracePt t="9078" x="3128963" y="5284788"/>
          <p14:tracePt t="9079" x="3133725" y="5311775"/>
          <p14:tracePt t="9080" x="3140075" y="5351463"/>
          <p14:tracePt t="9081" x="3140075" y="5380038"/>
          <p14:tracePt t="9082" x="3144838" y="5413375"/>
          <p14:tracePt t="9083" x="3151188" y="5441950"/>
          <p14:tracePt t="9084" x="3155950" y="5468938"/>
          <p14:tracePt t="9085" x="3162300" y="5503863"/>
          <p14:tracePt t="9086" x="3167063" y="5530850"/>
          <p14:tracePt t="9087" x="3173413" y="5553075"/>
          <p14:tracePt t="9088" x="3178175" y="5581650"/>
          <p14:tracePt t="9089" x="3184525" y="5603875"/>
          <p14:tracePt t="9090" x="3189288" y="5627688"/>
          <p14:tracePt t="9091" x="3195638" y="5649913"/>
          <p14:tracePt t="9092" x="3201988" y="5672138"/>
          <p14:tracePt t="9093" x="3213100" y="5694363"/>
          <p14:tracePt t="9094" x="3217863" y="5716588"/>
          <p14:tracePt t="9095" x="3224213" y="5734050"/>
          <p14:tracePt t="9096" x="3235325" y="5749925"/>
          <p14:tracePt t="9097" x="3240088" y="5767388"/>
          <p14:tracePt t="9098" x="3246438" y="5784850"/>
          <p14:tracePt t="9099" x="3251200" y="5800725"/>
          <p14:tracePt t="9100" x="3263900" y="5818188"/>
          <p14:tracePt t="9101" x="3268663" y="5835650"/>
          <p14:tracePt t="9102" x="3275013" y="5846763"/>
          <p14:tracePt t="9103" x="3286125" y="5857875"/>
          <p14:tracePt t="9104" x="3290888" y="5873750"/>
          <p14:tracePt t="9105" x="3302000" y="5884863"/>
          <p14:tracePt t="9106" x="3308350" y="5895975"/>
          <p14:tracePt t="9107" x="3313113" y="5908675"/>
          <p14:tracePt t="9107" x="3319463" y="5919788"/>
          <p14:tracePt t="9109" x="3325813" y="5930900"/>
          <p14:tracePt t="9110" x="3336925" y="5935663"/>
          <p14:tracePt t="9111" x="3341688" y="5946775"/>
          <p14:tracePt t="9112" x="3348038" y="5953125"/>
          <p14:tracePt t="9113" x="3352800" y="5964238"/>
          <p14:tracePt t="9114" x="3359150" y="5970588"/>
          <p14:tracePt t="9115" x="3363913" y="5975350"/>
          <p14:tracePt t="9116" x="3370263" y="5981700"/>
          <p14:tracePt t="9117" x="3375025" y="5986463"/>
          <p14:tracePt t="9118" x="3381375" y="5992813"/>
          <p14:tracePt t="9119" x="3387725" y="5992813"/>
          <p14:tracePt t="9120" x="3392488" y="5997575"/>
          <p14:tracePt t="9121" x="3398838" y="5997575"/>
          <p14:tracePt t="9122" x="3403600" y="6003925"/>
          <p14:tracePt t="9123" x="3409950" y="6003925"/>
          <p14:tracePt t="9125" x="3414713" y="6003925"/>
          <p14:tracePt t="9126" x="3421063" y="6003925"/>
          <p14:tracePt t="9128" x="3425825" y="6003925"/>
          <p14:tracePt t="9130" x="3432175" y="6003925"/>
          <p14:tracePt t="9134" x="3436938" y="6003925"/>
          <p14:tracePt t="9136" x="3436938" y="5997575"/>
          <p14:tracePt t="9138" x="3443288" y="5997575"/>
          <p14:tracePt t="9140" x="3443288" y="5992813"/>
          <p14:tracePt t="9141" x="3449638" y="5992813"/>
          <p14:tracePt t="9143" x="3454400" y="5986463"/>
          <p14:tracePt t="9146" x="3460750" y="5981700"/>
          <p14:tracePt t="9148" x="3460750" y="5975350"/>
          <p14:tracePt t="9149" x="3460750" y="5970588"/>
          <p14:tracePt t="9151" x="3460750" y="5964238"/>
          <p14:tracePt t="9153" x="3460750" y="5957888"/>
          <p14:tracePt t="9154" x="3460750" y="5953125"/>
          <p14:tracePt t="9156" x="3460750" y="5946775"/>
          <p14:tracePt t="9157" x="3460750" y="5942013"/>
          <p14:tracePt t="9158" x="3460750" y="5935663"/>
          <p14:tracePt t="9159" x="3460750" y="5930900"/>
          <p14:tracePt t="9160" x="3460750" y="5924550"/>
          <p14:tracePt t="9162" x="3460750" y="5919788"/>
          <p14:tracePt t="9163" x="3454400" y="5913438"/>
          <p14:tracePt t="9164" x="3454400" y="5908675"/>
          <p14:tracePt t="9164" x="3454400" y="5902325"/>
          <p14:tracePt t="9167" x="3449638" y="5895975"/>
          <p14:tracePt t="9168" x="3443288" y="5891213"/>
          <p14:tracePt t="9169" x="3443288" y="5884863"/>
          <p14:tracePt t="9171" x="3436938" y="5880100"/>
          <p14:tracePt t="9172" x="3436938" y="5873750"/>
          <p14:tracePt t="9173" x="3432175" y="5868988"/>
          <p14:tracePt t="9174" x="3432175" y="5862638"/>
          <p14:tracePt t="9175" x="3425825" y="5857875"/>
          <p14:tracePt t="9177" x="3421063" y="5851525"/>
          <p14:tracePt t="9179" x="3414713" y="5846763"/>
          <p14:tracePt t="9180" x="3414713" y="5840413"/>
          <p14:tracePt t="9181" x="3409950" y="5835650"/>
          <p14:tracePt t="9183" x="3403600" y="5829300"/>
          <p14:tracePt t="9184" x="3403600" y="5822950"/>
          <p14:tracePt t="9184" x="3398838" y="5822950"/>
          <p14:tracePt t="9186" x="3398838" y="5818188"/>
          <p14:tracePt t="9187" x="3392488" y="5811838"/>
          <p14:tracePt t="9188" x="3392488" y="5807075"/>
          <p14:tracePt t="9190" x="3387725" y="5800725"/>
          <p14:tracePt t="9191" x="3387725" y="5795963"/>
          <p14:tracePt t="9191" x="3381375" y="5789613"/>
          <p14:tracePt t="9194" x="3381375" y="5784850"/>
          <p14:tracePt t="9195" x="3381375" y="5778500"/>
          <p14:tracePt t="9196" x="3375025" y="5773738"/>
          <p14:tracePt t="9196" x="3375025" y="5767388"/>
          <p14:tracePt t="9198" x="3375025" y="5762625"/>
          <p14:tracePt t="9199" x="3370263" y="5756275"/>
          <p14:tracePt t="9201" x="3370263" y="5749925"/>
          <p14:tracePt t="9202" x="3370263" y="5745163"/>
          <p14:tracePt t="9203" x="3370263" y="5738813"/>
          <p14:tracePt t="9204" x="3370263" y="5734050"/>
          <p14:tracePt t="9205" x="3370263" y="5727700"/>
          <p14:tracePt t="9206" x="3370263" y="5716588"/>
          <p14:tracePt t="9207" x="3370263" y="5711825"/>
          <p14:tracePt t="9208" x="3370263" y="5705475"/>
          <p14:tracePt t="9209" x="3370263" y="5700713"/>
          <p14:tracePt t="9210" x="3370263" y="5694363"/>
          <p14:tracePt t="9211" x="3370263" y="5688013"/>
          <p14:tracePt t="9212" x="3370263" y="5683250"/>
          <p14:tracePt t="9212" x="3370263" y="5676900"/>
          <p14:tracePt t="9214" x="3370263" y="5665788"/>
          <p14:tracePt t="9215" x="3370263" y="5661025"/>
          <p14:tracePt t="9216" x="3370263" y="5654675"/>
          <p14:tracePt t="9216" x="3370263" y="5649913"/>
          <p14:tracePt t="9218" x="3375025" y="5643563"/>
          <p14:tracePt t="9219" x="3375025" y="5638800"/>
          <p14:tracePt t="9220" x="3381375" y="5632450"/>
          <p14:tracePt t="9221" x="3381375" y="5614988"/>
          <p14:tracePt t="9222" x="3381375" y="5610225"/>
          <p14:tracePt t="9223" x="3387725" y="5603875"/>
          <p14:tracePt t="9224" x="3387725" y="5599113"/>
          <p14:tracePt t="9225" x="3387725" y="5588000"/>
          <p14:tracePt t="9226" x="3387725" y="5576888"/>
          <p14:tracePt t="9227" x="3387725" y="5570538"/>
          <p14:tracePt t="9417" x="3392488" y="5570538"/>
          <p14:tracePt t="9418" x="3398838" y="5570538"/>
          <p14:tracePt t="9419" x="3403600" y="5565775"/>
          <p14:tracePt t="9420" x="3409950" y="5565775"/>
          <p14:tracePt t="9421" x="3414713" y="5565775"/>
          <p14:tracePt t="9421" x="3421063" y="5559425"/>
          <p14:tracePt t="9423" x="3425825" y="5559425"/>
          <p14:tracePt t="9424" x="3436938" y="5553075"/>
          <p14:tracePt t="9425" x="3443288" y="5548313"/>
          <p14:tracePt t="9426" x="3449638" y="5541963"/>
          <p14:tracePt t="9427" x="3454400" y="5537200"/>
          <p14:tracePt t="9428" x="3460750" y="5530850"/>
          <p14:tracePt t="9429" x="3471863" y="5530850"/>
          <p14:tracePt t="9430" x="3476625" y="5526088"/>
          <p14:tracePt t="9431" x="3482975" y="5519738"/>
          <p14:tracePt t="9431" x="3487738" y="5514975"/>
          <p14:tracePt t="9433" x="3494088" y="5514975"/>
          <p14:tracePt t="9434" x="3498850" y="5508625"/>
          <p14:tracePt t="9435" x="3505200" y="5503863"/>
          <p14:tracePt t="9436" x="3509963" y="5497513"/>
          <p14:tracePt t="9437" x="3516313" y="5497513"/>
          <p14:tracePt t="9438" x="3516313" y="5492750"/>
          <p14:tracePt t="9439" x="3522663" y="5492750"/>
          <p14:tracePt t="9440" x="3522663" y="5486400"/>
          <p14:tracePt t="9440" x="3527425" y="5486400"/>
          <p14:tracePt t="9442" x="3527425" y="5480050"/>
          <p14:tracePt t="9443" x="3533775" y="5480050"/>
          <p14:tracePt t="9445" x="3538538" y="5480050"/>
          <p14:tracePt t="9446" x="3544888" y="5480050"/>
          <p14:tracePt t="9449" x="3549650" y="5475288"/>
          <p14:tracePt t="9451" x="3556000" y="5475288"/>
          <p14:tracePt t="9455" x="3560763" y="5475288"/>
          <p14:tracePt t="9456" x="3560763" y="5468938"/>
          <p14:tracePt t="9458" x="3567113" y="5468938"/>
          <p14:tracePt t="9459" x="3567113" y="5464175"/>
          <p14:tracePt t="9462" x="3571875" y="5464175"/>
          <p14:tracePt t="9462" x="3571875" y="5457825"/>
          <p14:tracePt t="9465" x="3578225" y="5457825"/>
          <p14:tracePt t="9467" x="3578225" y="5453063"/>
          <p14:tracePt t="9472" x="3578225" y="5446713"/>
          <p14:tracePt t="9485" x="3578225" y="5441950"/>
          <p14:tracePt t="9504" x="3584575" y="5441950"/>
          <p14:tracePt t="9524" x="3589338" y="5441950"/>
          <p14:tracePt t="9526" x="3589338" y="5435600"/>
          <p14:tracePt t="9534" x="3595688" y="5435600"/>
          <p14:tracePt t="9541" x="3600450" y="5435600"/>
          <p14:tracePt t="9546" x="3606800" y="5430838"/>
          <p14:tracePt t="9550" x="3611563" y="5430838"/>
          <p14:tracePt t="9558" x="3617913" y="5430838"/>
          <p14:tracePt t="9563" x="3617913" y="5424488"/>
          <p14:tracePt t="9568" x="3622675" y="5424488"/>
          <p14:tracePt t="9572" x="3629025" y="5419725"/>
          <p14:tracePt t="9574" x="3633788" y="5419725"/>
          <p14:tracePt t="9577" x="3640138" y="5413375"/>
          <p14:tracePt t="9579" x="3646488" y="5413375"/>
          <p14:tracePt t="9580" x="3651250" y="5413375"/>
          <p14:tracePt t="9582" x="3657600" y="5407025"/>
          <p14:tracePt t="9584" x="3662363" y="5407025"/>
          <p14:tracePt t="9586" x="3668713" y="5402263"/>
          <p14:tracePt t="9588" x="3673475" y="5402263"/>
          <p14:tracePt t="9590" x="3679825" y="5395913"/>
          <p14:tracePt t="9591" x="3684588" y="5395913"/>
          <p14:tracePt t="9592" x="3690938" y="5395913"/>
          <p14:tracePt t="9594" x="3695700" y="5395913"/>
          <p14:tracePt t="9595" x="3695700" y="5391150"/>
          <p14:tracePt t="9596" x="3702050" y="5391150"/>
          <p14:tracePt t="9598" x="3708400" y="5391150"/>
          <p14:tracePt t="9599" x="3713163" y="5384800"/>
          <p14:tracePt t="9601" x="3719513" y="5384800"/>
          <p14:tracePt t="9602" x="3724275" y="5384800"/>
          <p14:tracePt t="9603" x="3724275" y="5380038"/>
          <p14:tracePt t="9604" x="3730625" y="5380038"/>
          <p14:tracePt t="9605" x="3735388" y="5380038"/>
          <p14:tracePt t="9609" x="3741738" y="5380038"/>
          <p14:tracePt t="9610" x="3746500" y="5373688"/>
          <p14:tracePt t="9612" x="3752850" y="5373688"/>
          <p14:tracePt t="9613" x="3757613" y="5368925"/>
          <p14:tracePt t="9614" x="3763963" y="5368925"/>
          <p14:tracePt t="9615" x="3763963" y="5362575"/>
          <p14:tracePt t="9616" x="3770313" y="5357813"/>
          <p14:tracePt t="9617" x="3775075" y="5357813"/>
          <p14:tracePt t="9618" x="3781425" y="5351463"/>
          <p14:tracePt t="9619" x="3786188" y="5351463"/>
          <p14:tracePt t="9620" x="3792538" y="5345113"/>
          <p14:tracePt t="9621" x="3797300" y="5345113"/>
          <p14:tracePt t="9622" x="3808413" y="5345113"/>
          <p14:tracePt t="9623" x="3808413" y="5340350"/>
          <p14:tracePt t="9623" x="3819525" y="5334000"/>
          <p14:tracePt t="9626" x="3832225" y="5329238"/>
          <p14:tracePt t="9627" x="3836988" y="5322888"/>
          <p14:tracePt t="9627" x="3843338" y="5318125"/>
          <p14:tracePt t="9629" x="3848100" y="5318125"/>
          <p14:tracePt t="9630" x="3854450" y="5311775"/>
          <p14:tracePt t="9631" x="3865563" y="5307013"/>
          <p14:tracePt t="9632" x="3870325" y="5307013"/>
          <p14:tracePt t="9633" x="3876675" y="5300663"/>
          <p14:tracePt t="9634" x="3881438" y="5295900"/>
          <p14:tracePt t="9635" x="3887788" y="5289550"/>
          <p14:tracePt t="9636" x="3892550" y="5284788"/>
          <p14:tracePt t="9636" x="3905250" y="5278438"/>
          <p14:tracePt t="9638" x="3910013" y="5278438"/>
          <p14:tracePt t="9639" x="3921125" y="5272088"/>
          <p14:tracePt t="9640" x="3927475" y="5267325"/>
          <p14:tracePt t="9641" x="3932238" y="5260975"/>
          <p14:tracePt t="9642" x="3938588" y="5260975"/>
          <p14:tracePt t="9642" x="3949700" y="5249863"/>
          <p14:tracePt t="9643" x="3954463" y="5249863"/>
          <p14:tracePt t="9645" x="3960813" y="5245100"/>
          <p14:tracePt t="9646" x="3967163" y="5238750"/>
          <p14:tracePt t="9647" x="3978275" y="5233988"/>
          <p14:tracePt t="9648" x="3983038" y="5233988"/>
          <p14:tracePt t="9649" x="3994150" y="5227638"/>
          <p14:tracePt t="9650" x="4000500" y="5222875"/>
          <p14:tracePt t="9651" x="4005263" y="5222875"/>
          <p14:tracePt t="9652" x="4011613" y="5216525"/>
          <p14:tracePt t="9653" x="4022725" y="5210175"/>
          <p14:tracePt t="9654" x="4029075" y="5205413"/>
          <p14:tracePt t="9655" x="4033838" y="5199063"/>
          <p14:tracePt t="9656" x="4044950" y="5199063"/>
          <p14:tracePt t="9657" x="4051300" y="5194300"/>
          <p14:tracePt t="9658" x="4056063" y="5194300"/>
          <p14:tracePt t="9659" x="4067175" y="5187950"/>
          <p14:tracePt t="9660" x="4073525" y="5183188"/>
          <p14:tracePt t="9661" x="4078288" y="5176838"/>
          <p14:tracePt t="9662" x="4090988" y="5176838"/>
          <p14:tracePt t="9663" x="4095750" y="5172075"/>
          <p14:tracePt t="9664" x="4102100" y="5172075"/>
          <p14:tracePt t="9665" x="4113213" y="5165725"/>
          <p14:tracePt t="9666" x="4117975" y="5160963"/>
          <p14:tracePt t="9667" x="4129088" y="5160963"/>
          <p14:tracePt t="9668" x="4135438" y="5154613"/>
          <p14:tracePt t="9669" x="4140200" y="5149850"/>
          <p14:tracePt t="9670" x="4152900" y="5143500"/>
          <p14:tracePt t="9671" x="4157663" y="5137150"/>
          <p14:tracePt t="9671" x="4168775" y="5137150"/>
          <p14:tracePt t="9673" x="4175125" y="5132388"/>
          <p14:tracePt t="9674" x="4179888" y="5126038"/>
          <p14:tracePt t="9675" x="4191000" y="5126038"/>
          <p14:tracePt t="9676" x="4197350" y="5121275"/>
          <p14:tracePt t="9677" x="4202113" y="5114925"/>
          <p14:tracePt t="9678" x="4214813" y="5114925"/>
          <p14:tracePt t="9678" x="4219575" y="5110163"/>
          <p14:tracePt t="9680" x="4230688" y="5103813"/>
          <p14:tracePt t="9681" x="4237038" y="5099050"/>
          <p14:tracePt t="9682" x="4241800" y="5099050"/>
          <p14:tracePt t="9683" x="4252913" y="5092700"/>
          <p14:tracePt t="9684" x="4259263" y="5092700"/>
          <p14:tracePt t="9685" x="4264025" y="5087938"/>
          <p14:tracePt t="9686" x="4270375" y="5081588"/>
          <p14:tracePt t="9687" x="4275138" y="5081588"/>
          <p14:tracePt t="9688" x="4281488" y="5076825"/>
          <p14:tracePt t="9689" x="4292600" y="5070475"/>
          <p14:tracePt t="9690" x="4298950" y="5064125"/>
          <p14:tracePt t="9690" x="4303713" y="5064125"/>
          <p14:tracePt t="9691" x="4310063" y="5059363"/>
          <p14:tracePt t="9693" x="4314825" y="5053013"/>
          <p14:tracePt t="9694" x="4321175" y="5053013"/>
          <p14:tracePt t="9695" x="4325938" y="5048250"/>
          <p14:tracePt t="9695" x="4337050" y="5041900"/>
          <p14:tracePt t="9698" x="4343400" y="5037138"/>
          <p14:tracePt t="9699" x="4349750" y="5030788"/>
          <p14:tracePt t="9700" x="4354513" y="5030788"/>
          <p14:tracePt t="9701" x="4360863" y="5026025"/>
          <p14:tracePt t="9703" x="4365625" y="5019675"/>
          <p14:tracePt t="9704" x="4371975" y="5019675"/>
          <p14:tracePt t="9705" x="4376738" y="5014913"/>
          <p14:tracePt t="9707" x="4383088" y="5008563"/>
          <p14:tracePt t="9709" x="4383088" y="5002213"/>
          <p14:tracePt t="9711" x="4387850" y="4997450"/>
          <p14:tracePt t="9715" x="4387850" y="4991100"/>
          <p14:tracePt t="9716" x="4394200" y="4991100"/>
          <p14:tracePt t="9720" x="4394200" y="4986338"/>
          <p14:tracePt t="9725" x="4394200" y="4979988"/>
          <p14:tracePt t="9726" x="4398963" y="4979988"/>
          <p14:tracePt t="9741" x="4398963" y="4975225"/>
          <p14:tracePt t="9785" x="4398963" y="4968875"/>
          <p14:tracePt t="9792" x="4398963" y="4964113"/>
          <p14:tracePt t="9796" x="4398963" y="4957763"/>
          <p14:tracePt t="9801" x="4398963" y="4953000"/>
          <p14:tracePt t="9805" x="4394200" y="4946650"/>
          <p14:tracePt t="9810" x="4394200" y="4941888"/>
          <p14:tracePt t="9811" x="4387850" y="4941888"/>
          <p14:tracePt t="9814" x="4387850" y="4935538"/>
          <p14:tracePt t="9815" x="4383088" y="4935538"/>
          <p14:tracePt t="9819" x="4376738" y="4935538"/>
          <p14:tracePt t="9820" x="4376738" y="4929188"/>
          <p14:tracePt t="9821" x="4371975" y="4929188"/>
          <p14:tracePt t="9825" x="4365625" y="4929188"/>
          <p14:tracePt t="9828" x="4360863" y="4929188"/>
          <p14:tracePt t="9829" x="4360863" y="4924425"/>
          <p14:tracePt t="9832" x="4354513" y="4924425"/>
          <p14:tracePt t="9835" x="4349750" y="4924425"/>
          <p14:tracePt t="9838" x="4343400" y="4924425"/>
          <p14:tracePt t="9841" x="4337050" y="4924425"/>
          <p14:tracePt t="9843" x="4332288" y="4924425"/>
          <p14:tracePt t="9849" x="4325938" y="4918075"/>
          <p14:tracePt t="9856" x="4321175" y="4918075"/>
          <p14:tracePt t="9869" x="4314825" y="4918075"/>
          <p14:tracePt t="10019" x="4321175" y="4918075"/>
          <p14:tracePt t="10035" x="4325938" y="4918075"/>
          <p14:tracePt t="10051" x="4332288" y="4918075"/>
          <p14:tracePt t="10090" x="4337050" y="4918075"/>
          <p14:tracePt t="10097" x="4337050" y="4924425"/>
          <p14:tracePt t="10102" x="4343400" y="4924425"/>
          <p14:tracePt t="10112" x="4349750" y="4924425"/>
          <p14:tracePt t="10790" x="4343400" y="4924425"/>
          <p14:tracePt t="10797" x="4337050" y="4924425"/>
          <p14:tracePt t="10816" x="4332288" y="4924425"/>
          <p14:tracePt t="11144" x="4337050" y="4924425"/>
          <p14:tracePt t="11149" x="4343400" y="4924425"/>
          <p14:tracePt t="11152" x="4349750" y="4924425"/>
          <p14:tracePt t="11156" x="4354513" y="4924425"/>
          <p14:tracePt t="11161" x="4360863" y="4924425"/>
          <p14:tracePt t="11165" x="4365625" y="4924425"/>
          <p14:tracePt t="11167" x="4371975" y="4924425"/>
          <p14:tracePt t="11170" x="4376738" y="4924425"/>
          <p14:tracePt t="11172" x="4383088" y="4924425"/>
          <p14:tracePt t="11176" x="4387850" y="4924425"/>
          <p14:tracePt t="11180" x="4394200" y="4924425"/>
          <p14:tracePt t="11184" x="4398963" y="4924425"/>
          <p14:tracePt t="11187" x="4405313" y="4924425"/>
          <p14:tracePt t="11189" x="4411663" y="4924425"/>
          <p14:tracePt t="11192" x="4416425" y="4924425"/>
          <p14:tracePt t="11196" x="4422775" y="4924425"/>
          <p14:tracePt t="11200" x="4427538" y="4924425"/>
          <p14:tracePt t="11206" x="4433888" y="4924425"/>
          <p14:tracePt t="11210" x="4438650" y="4924425"/>
          <p14:tracePt t="11212" x="4445000" y="4924425"/>
          <p14:tracePt t="11218" x="4449763" y="4924425"/>
          <p14:tracePt t="11224" x="4456113" y="4924425"/>
          <p14:tracePt t="11235" x="4460875" y="4924425"/>
          <p14:tracePt t="11242" x="4467225" y="4924425"/>
          <p14:tracePt t="11247" x="4473575" y="4924425"/>
          <p14:tracePt t="11252" x="4478338" y="4924425"/>
          <p14:tracePt t="11255" x="4484688" y="4924425"/>
          <p14:tracePt t="11259" x="4489450" y="4924425"/>
          <p14:tracePt t="11262" x="4489450" y="4918075"/>
          <p14:tracePt t="11265" x="4495800" y="4918075"/>
          <p14:tracePt t="11268" x="4500563" y="4918075"/>
          <p14:tracePt t="11272" x="4506913" y="4918075"/>
          <p14:tracePt t="11279" x="4511675" y="4918075"/>
          <p14:tracePt t="11287" x="4518025" y="4918075"/>
          <p14:tracePt t="11322" x="4518025" y="4913313"/>
          <p14:tracePt t="11326" x="4522788" y="4913313"/>
          <p14:tracePt t="11336" x="4529138" y="4913313"/>
          <p14:tracePt t="11343" x="4535488" y="4913313"/>
          <p14:tracePt t="11350" x="4540250" y="4913313"/>
          <p14:tracePt t="11362" x="4546600" y="4913313"/>
          <p14:tracePt t="11370" x="4551363" y="4913313"/>
          <p14:tracePt t="11376" x="4557713" y="4913313"/>
          <p14:tracePt t="11381" x="4562475" y="4913313"/>
          <p14:tracePt t="11386" x="4568825" y="4913313"/>
          <p14:tracePt t="11391" x="4573588" y="4913313"/>
          <p14:tracePt t="11401" x="4579938" y="4913313"/>
          <p14:tracePt t="11415" x="4584700" y="4913313"/>
          <p14:tracePt t="11454" x="4591050" y="4913313"/>
          <p14:tracePt t="11461" x="4591050" y="4906963"/>
          <p14:tracePt t="11472" x="4597400" y="4906963"/>
          <p14:tracePt t="11479" x="4602163" y="4906963"/>
          <p14:tracePt t="11485" x="4608513" y="4906963"/>
          <p14:tracePt t="11492" x="4613275" y="4906963"/>
          <p14:tracePt t="11498" x="4619625" y="4906963"/>
          <p14:tracePt t="11501" x="4624388" y="4906963"/>
          <p14:tracePt t="11503" x="4624388" y="4902200"/>
          <p14:tracePt t="11508" x="4630738" y="4902200"/>
          <p14:tracePt t="11515" x="4635500" y="4902200"/>
          <p14:tracePt t="11584" x="4641850" y="4902200"/>
          <p14:tracePt t="11611" x="4646613" y="4902200"/>
          <p14:tracePt t="12721" x="4641850" y="4902200"/>
          <p14:tracePt t="12764" x="4635500" y="4902200"/>
          <p14:tracePt t="12909" x="4630738" y="4902200"/>
          <p14:tracePt t="12934" x="4624388" y="4902200"/>
          <p14:tracePt t="12953" x="4619625" y="4902200"/>
          <p14:tracePt t="12969" x="4613275" y="4902200"/>
          <p14:tracePt t="12977" x="4608513" y="4902200"/>
          <p14:tracePt t="12984" x="4602163" y="4902200"/>
          <p14:tracePt t="12988" x="4597400" y="4902200"/>
          <p14:tracePt t="12992" x="4591050" y="4902200"/>
          <p14:tracePt t="12994" x="4584700" y="4902200"/>
          <p14:tracePt t="12998" x="4579938" y="4902200"/>
          <p14:tracePt t="13001" x="4573588" y="4902200"/>
          <p14:tracePt t="13004" x="4568825" y="4902200"/>
          <p14:tracePt t="13006" x="4562475" y="4902200"/>
          <p14:tracePt t="13008" x="4557713" y="4902200"/>
          <p14:tracePt t="13010" x="4551363" y="4902200"/>
          <p14:tracePt t="13011" x="4546600" y="4902200"/>
          <p14:tracePt t="13014" x="4540250" y="4902200"/>
          <p14:tracePt t="13014" x="4535488" y="4902200"/>
          <p14:tracePt t="13017" x="4529138" y="4902200"/>
          <p14:tracePt t="13017" x="4522788" y="4902200"/>
          <p14:tracePt t="13018" x="4518025" y="4902200"/>
          <p14:tracePt t="13020" x="4511675" y="4902200"/>
          <p14:tracePt t="13022" x="4506913" y="4906963"/>
          <p14:tracePt t="13023" x="4500563" y="4906963"/>
          <p14:tracePt t="13023" x="4495800" y="4906963"/>
          <p14:tracePt t="13024" x="4489450" y="4906963"/>
          <p14:tracePt t="13026" x="4484688" y="4906963"/>
          <p14:tracePt t="13027" x="4478338" y="4906963"/>
          <p14:tracePt t="13028" x="4473575" y="4913313"/>
          <p14:tracePt t="13030" x="4467225" y="4913313"/>
          <p14:tracePt t="13030" x="4460875" y="4913313"/>
          <p14:tracePt t="13032" x="4456113" y="4913313"/>
          <p14:tracePt t="13032" x="4449763" y="4913313"/>
          <p14:tracePt t="13034" x="4445000" y="4913313"/>
          <p14:tracePt t="13035" x="4438650" y="4913313"/>
          <p14:tracePt t="13037" x="4433888" y="4913313"/>
          <p14:tracePt t="13037" x="4427538" y="4918075"/>
          <p14:tracePt t="13038" x="4422775" y="4918075"/>
          <p14:tracePt t="13041" x="4416425" y="4918075"/>
          <p14:tracePt t="13042" x="4411663" y="4918075"/>
          <p14:tracePt t="13042" x="4405313" y="4918075"/>
          <p14:tracePt t="13045" x="4398963" y="4918075"/>
          <p14:tracePt t="13047" x="4394200" y="4918075"/>
          <p14:tracePt t="13048" x="4387850" y="4918075"/>
          <p14:tracePt t="13050" x="4383088" y="4918075"/>
          <p14:tracePt t="13052" x="4376738" y="4918075"/>
          <p14:tracePt t="13053" x="4371975" y="4918075"/>
          <p14:tracePt t="13053" x="4371975" y="4924425"/>
          <p14:tracePt t="13055" x="4365625" y="4924425"/>
          <p14:tracePt t="13056" x="4360863" y="4924425"/>
          <p14:tracePt t="13059" x="4354513" y="4924425"/>
          <p14:tracePt t="13061" x="4349750" y="4924425"/>
          <p14:tracePt t="13063" x="4343400" y="4924425"/>
          <p14:tracePt t="13063" x="4337050" y="4924425"/>
          <p14:tracePt t="13064" x="4332288" y="4924425"/>
          <p14:tracePt t="13067" x="4332288" y="4929188"/>
          <p14:tracePt t="13067" x="4325938" y="4929188"/>
          <p14:tracePt t="13070" x="4321175" y="4929188"/>
          <p14:tracePt t="13072" x="4314825" y="4929188"/>
          <p14:tracePt t="13074" x="4310063" y="4929188"/>
          <p14:tracePt t="13076" x="4303713" y="4929188"/>
          <p14:tracePt t="13078" x="4298950" y="4929188"/>
          <p14:tracePt t="13080" x="4292600" y="4929188"/>
          <p14:tracePt t="13082" x="4287838" y="4929188"/>
          <p14:tracePt t="13084" x="4281488" y="4929188"/>
          <p14:tracePt t="13086" x="4275138" y="4929188"/>
          <p14:tracePt t="13088" x="4270375" y="4929188"/>
          <p14:tracePt t="13089" x="4264025" y="4929188"/>
          <p14:tracePt t="13091" x="4259263" y="4929188"/>
          <p14:tracePt t="13093" x="4252913" y="4929188"/>
          <p14:tracePt t="13095" x="4248150" y="4929188"/>
          <p14:tracePt t="13097" x="4241800" y="4929188"/>
          <p14:tracePt t="13099" x="4237038" y="4929188"/>
          <p14:tracePt t="13102" x="4230688" y="4929188"/>
          <p14:tracePt t="13104" x="4225925" y="4929188"/>
          <p14:tracePt t="13106" x="4219575" y="4929188"/>
          <p14:tracePt t="13108" x="4214813" y="4929188"/>
          <p14:tracePt t="13111" x="4208463" y="4929188"/>
          <p14:tracePt t="13113" x="4202113" y="4929188"/>
          <p14:tracePt t="13117" x="4197350" y="4929188"/>
          <p14:tracePt t="13120" x="4191000" y="4929188"/>
          <p14:tracePt t="13122" x="4186238" y="4929188"/>
          <p14:tracePt t="13125" x="4179888" y="4929188"/>
          <p14:tracePt t="13128" x="4175125" y="4929188"/>
          <p14:tracePt t="13132" x="4175125" y="4924425"/>
          <p14:tracePt t="13132" x="4168775" y="4924425"/>
          <p14:tracePt t="13137" x="4164013" y="4924425"/>
          <p14:tracePt t="13141" x="4157663" y="4924425"/>
          <p14:tracePt t="13144" x="4152900" y="4924425"/>
          <p14:tracePt t="13148" x="4146550" y="4924425"/>
          <p14:tracePt t="13149" x="4146550" y="4918075"/>
          <p14:tracePt t="13153" x="4140200" y="4918075"/>
          <p14:tracePt t="13158" x="4135438" y="4918075"/>
          <p14:tracePt t="13165" x="4129088" y="4918075"/>
          <p14:tracePt t="13171" x="4124325" y="4918075"/>
          <p14:tracePt t="13176" x="4117975" y="4918075"/>
          <p14:tracePt t="13183" x="4113213" y="4918075"/>
          <p14:tracePt t="13193" x="4106863" y="4918075"/>
          <p14:tracePt t="13358" x="4106863" y="4913313"/>
          <p14:tracePt t="13607" x="4106863" y="4906963"/>
          <p14:tracePt t="13709" x="4113213" y="4906963"/>
          <p14:tracePt t="13711" x="4117975" y="4906963"/>
          <p14:tracePt t="13714" x="4124325" y="4906963"/>
          <p14:tracePt t="13716" x="4124325" y="4902200"/>
          <p14:tracePt t="13719" x="4129088" y="4902200"/>
          <p14:tracePt t="13725" x="4135438" y="4902200"/>
          <p14:tracePt t="13730" x="4140200" y="4895850"/>
          <p14:tracePt t="13735" x="4146550" y="4895850"/>
          <p14:tracePt t="13738" x="4146550" y="4891088"/>
          <p14:tracePt t="13740" x="4152900" y="4891088"/>
          <p14:tracePt t="13742" x="4157663" y="4891088"/>
          <p14:tracePt t="13748" x="4164013" y="4891088"/>
          <p14:tracePt t="13755" x="4168775" y="4891088"/>
          <p14:tracePt t="13764" x="4175125" y="4891088"/>
          <p14:tracePt t="13774" x="4179888" y="4891088"/>
          <p14:tracePt t="13784" x="4186238" y="4891088"/>
          <p14:tracePt t="13789" x="4191000" y="4891088"/>
          <p14:tracePt t="13798" x="4197350" y="4891088"/>
          <p14:tracePt t="13807" x="4202113" y="4891088"/>
          <p14:tracePt t="13813" x="4202113" y="4884738"/>
          <p14:tracePt t="13814" x="4208463" y="4884738"/>
          <p14:tracePt t="13823" x="4214813" y="4884738"/>
          <p14:tracePt t="13833" x="4219575" y="4884738"/>
          <p14:tracePt t="13851" x="4219575" y="4879975"/>
          <p14:tracePt t="13855" x="4225925" y="4879975"/>
          <p14:tracePt t="13974" x="4230688" y="4879975"/>
          <p14:tracePt t="14273" x="4230688" y="4873625"/>
          <p14:tracePt t="14465" x="4230688" y="4879975"/>
          <p14:tracePt t="14479" x="4230688" y="4884738"/>
          <p14:tracePt t="14488" x="4230688" y="4891088"/>
          <p14:tracePt t="14502" x="4230688" y="4895850"/>
          <p14:tracePt t="14503" x="4225925" y="4895850"/>
          <p14:tracePt t="14507" x="4225925" y="4902200"/>
          <p14:tracePt t="14513" x="4225925" y="4906963"/>
          <p14:tracePt t="14514" x="4219575" y="4906963"/>
          <p14:tracePt t="14517" x="4219575" y="4913313"/>
          <p14:tracePt t="14525" x="4214813" y="4913313"/>
          <p14:tracePt t="14525" x="4214813" y="4918075"/>
          <p14:tracePt t="15549" x="4208463" y="4918075"/>
          <p14:tracePt t="15555" x="4202113" y="4918075"/>
          <p14:tracePt t="15558" x="4197350" y="4924425"/>
          <p14:tracePt t="15560" x="4191000" y="4924425"/>
          <p14:tracePt t="15562" x="4186238" y="4924425"/>
          <p14:tracePt t="15563" x="4179888" y="4924425"/>
          <p14:tracePt t="15566" x="4175125" y="4924425"/>
          <p14:tracePt t="15569" x="4168775" y="4929188"/>
          <p14:tracePt t="15573" x="4164013" y="4929188"/>
          <p14:tracePt t="15576" x="4157663" y="4929188"/>
          <p14:tracePt t="15578" x="4152900" y="4929188"/>
          <p14:tracePt t="15579" x="4146550" y="4935538"/>
          <p14:tracePt t="15583" x="4140200" y="4935538"/>
          <p14:tracePt t="15586" x="4135438" y="4935538"/>
          <p14:tracePt t="15587" x="4135438" y="4941888"/>
          <p14:tracePt t="15587" x="4129088" y="4941888"/>
          <p14:tracePt t="15591" x="4124325" y="4941888"/>
          <p14:tracePt t="15591" x="4117975" y="4941888"/>
          <p14:tracePt t="15595" x="4113213" y="4941888"/>
          <p14:tracePt t="15596" x="4113213" y="4946650"/>
          <p14:tracePt t="15597" x="4106863" y="4946650"/>
          <p14:tracePt t="15600" x="4102100" y="4946650"/>
          <p14:tracePt t="15601" x="4095750" y="4946650"/>
          <p14:tracePt t="15605" x="4090988" y="4946650"/>
          <p14:tracePt t="15606" x="4084638" y="4946650"/>
          <p14:tracePt t="15607" x="4078288" y="4946650"/>
          <p14:tracePt t="15608" x="4078288" y="4953000"/>
          <p14:tracePt t="15611" x="4073525" y="4953000"/>
          <p14:tracePt t="15613" x="4067175" y="4953000"/>
          <p14:tracePt t="15616" x="4062413" y="4953000"/>
          <p14:tracePt t="15618" x="4056063" y="4953000"/>
          <p14:tracePt t="15620" x="4051300" y="4953000"/>
          <p14:tracePt t="15620" x="4044950" y="4953000"/>
          <p14:tracePt t="15622" x="4044950" y="4957763"/>
          <p14:tracePt t="15624" x="4040188" y="4957763"/>
          <p14:tracePt t="15626" x="4033838" y="4964113"/>
          <p14:tracePt t="15626" x="4029075" y="4964113"/>
          <p14:tracePt t="15629" x="4022725" y="4964113"/>
          <p14:tracePt t="15631" x="4016375" y="4968875"/>
          <p14:tracePt t="15632" x="4011613" y="4968875"/>
          <p14:tracePt t="15633" x="4005263" y="4968875"/>
          <p14:tracePt t="15633" x="4000500" y="4968875"/>
          <p14:tracePt t="15634" x="3994150" y="4968875"/>
          <p14:tracePt t="15636" x="3989388" y="4975225"/>
          <p14:tracePt t="15636" x="3983038" y="4975225"/>
          <p14:tracePt t="15637" x="3978275" y="4975225"/>
          <p14:tracePt t="15638" x="3971925" y="4975225"/>
          <p14:tracePt t="15640" x="3967163" y="4975225"/>
          <p14:tracePt t="15640" x="3954463" y="4979988"/>
          <p14:tracePt t="15641" x="3949700" y="4979988"/>
          <p14:tracePt t="15642" x="3943350" y="4979988"/>
          <p14:tracePt t="15643" x="3932238" y="4979988"/>
          <p14:tracePt t="15645" x="3927475" y="4986338"/>
          <p14:tracePt t="15646" x="3921125" y="4986338"/>
          <p14:tracePt t="15646" x="3910013" y="4986338"/>
          <p14:tracePt t="15647" x="3905250" y="4991100"/>
          <p14:tracePt t="15648" x="3892550" y="4991100"/>
          <p14:tracePt t="15649" x="3887788" y="4997450"/>
          <p14:tracePt t="15650" x="3881438" y="4997450"/>
          <p14:tracePt t="15652" x="3870325" y="5002213"/>
          <p14:tracePt t="15652" x="3859213" y="5002213"/>
          <p14:tracePt t="15653" x="3848100" y="5002213"/>
          <p14:tracePt t="15654" x="3836988" y="5008563"/>
          <p14:tracePt t="15656" x="3825875" y="5008563"/>
          <p14:tracePt t="15657" x="3819525" y="5008563"/>
          <p14:tracePt t="15657" x="3808413" y="5014913"/>
          <p14:tracePt t="15659" x="3792538" y="5014913"/>
          <p14:tracePt t="15660" x="3786188" y="5019675"/>
          <p14:tracePt t="15660" x="3775075" y="5019675"/>
          <p14:tracePt t="15661" x="3763963" y="5026025"/>
          <p14:tracePt t="15662" x="3752850" y="5026025"/>
          <p14:tracePt t="15663" x="3741738" y="5030788"/>
          <p14:tracePt t="15664" x="3730625" y="5030788"/>
          <p14:tracePt t="15666" x="3713163" y="5037138"/>
          <p14:tracePt t="15667" x="3695700" y="5037138"/>
          <p14:tracePt t="15668" x="3684588" y="5041900"/>
          <p14:tracePt t="15668" x="3668713" y="5041900"/>
          <p14:tracePt t="15670" x="3651250" y="5048250"/>
          <p14:tracePt t="15670" x="3633788" y="5048250"/>
          <p14:tracePt t="15671" x="3617913" y="5053013"/>
          <p14:tracePt t="15673" x="3600450" y="5053013"/>
          <p14:tracePt t="15673" x="3584575" y="5059363"/>
          <p14:tracePt t="15675" x="3560763" y="5064125"/>
          <p14:tracePt t="15675" x="3544888" y="5064125"/>
          <p14:tracePt t="15676" x="3527425" y="5070475"/>
          <p14:tracePt t="15677" x="3505200" y="5070475"/>
          <p14:tracePt t="15678" x="3487738" y="5076825"/>
          <p14:tracePt t="15680" x="3460750" y="5076825"/>
          <p14:tracePt t="15681" x="3443288" y="5081588"/>
          <p14:tracePt t="15682" x="3425825" y="5081588"/>
          <p14:tracePt t="15682" x="3403600" y="5087938"/>
          <p14:tracePt t="15683" x="3387725" y="5092700"/>
          <p14:tracePt t="15684" x="3363913" y="5092700"/>
          <p14:tracePt t="15685" x="3348038" y="5099050"/>
          <p14:tracePt t="15687" x="3325813" y="5099050"/>
          <p14:tracePt t="15688" x="3302000" y="5099050"/>
          <p14:tracePt t="15688" x="3279775" y="5103813"/>
          <p14:tracePt t="15689" x="3257550" y="5103813"/>
          <p14:tracePt t="15690" x="3235325" y="5110163"/>
          <p14:tracePt t="15692" x="3213100" y="5110163"/>
          <p14:tracePt t="15692" x="3195638" y="5110163"/>
          <p14:tracePt t="15694" x="3173413" y="5110163"/>
          <p14:tracePt t="15695" x="3151188" y="5114925"/>
          <p14:tracePt t="15695" x="3128963" y="5114925"/>
          <p14:tracePt t="15696" x="3105150" y="5114925"/>
          <p14:tracePt t="15697" x="3082925" y="5114925"/>
          <p14:tracePt t="15698" x="3067050" y="5114925"/>
          <p14:tracePt t="15700" x="3043238" y="5114925"/>
          <p14:tracePt t="15701" x="3021013" y="5114925"/>
          <p14:tracePt t="15702" x="3005138" y="5114925"/>
          <p14:tracePt t="15702" x="2981325" y="5114925"/>
          <p14:tracePt t="15703" x="2965450" y="5114925"/>
          <p14:tracePt t="15704" x="2947988" y="5114925"/>
          <p14:tracePt t="15705" x="2930525" y="5114925"/>
          <p14:tracePt t="15707" x="2914650" y="5114925"/>
          <p14:tracePt t="15708" x="2892425" y="5114925"/>
          <p14:tracePt t="15709" x="2874963" y="5114925"/>
          <p14:tracePt t="15709" x="2857500" y="5114925"/>
          <p14:tracePt t="15710" x="2841625" y="5114925"/>
          <p14:tracePt t="15712" x="2830513" y="5114925"/>
          <p14:tracePt t="15712" x="2813050" y="5114925"/>
          <p14:tracePt t="15714" x="2795588" y="5114925"/>
          <p14:tracePt t="15715" x="2784475" y="5114925"/>
          <p14:tracePt t="15716" x="2768600" y="5114925"/>
          <p14:tracePt t="15716" x="2757488" y="5114925"/>
          <p14:tracePt t="15717" x="2746375" y="5114925"/>
          <p14:tracePt t="15719" x="2733675" y="5114925"/>
          <p14:tracePt t="15719" x="2722563" y="5114925"/>
          <p14:tracePt t="15720" x="2711450" y="5114925"/>
          <p14:tracePt t="15722" x="2700338" y="5114925"/>
          <p14:tracePt t="15723" x="2689225" y="5110163"/>
          <p14:tracePt t="15723" x="2684463" y="5110163"/>
          <p14:tracePt t="15724" x="2671763" y="5110163"/>
          <p14:tracePt t="15725" x="2667000" y="5110163"/>
          <p14:tracePt t="15727" x="2655888" y="5103813"/>
          <p14:tracePt t="15728" x="2649538" y="5103813"/>
          <p14:tracePt t="15728" x="2644775" y="5103813"/>
          <p14:tracePt t="15729" x="2638425" y="5103813"/>
          <p14:tracePt t="15730" x="2633663" y="5103813"/>
          <p14:tracePt t="15732" x="2627313" y="5103813"/>
          <p14:tracePt t="15732" x="2622550" y="5099050"/>
          <p14:tracePt t="15733" x="2616200" y="5099050"/>
          <p14:tracePt t="15734" x="2609850" y="5099050"/>
          <p14:tracePt t="15735" x="2605088" y="5099050"/>
          <p14:tracePt t="15736" x="2598738" y="5099050"/>
          <p14:tracePt t="15737" x="2593975" y="5092700"/>
          <p14:tracePt t="15740" x="2587625" y="5092700"/>
          <p14:tracePt t="15742" x="2582863" y="5092700"/>
          <p14:tracePt t="15742" x="2576513" y="5092700"/>
          <p14:tracePt t="15745" x="2576513" y="5087938"/>
          <p14:tracePt t="15746" x="2571750" y="5087938"/>
          <p14:tracePt t="15748" x="2565400" y="5087938"/>
          <p14:tracePt t="15748" x="2560638" y="5087938"/>
          <p14:tracePt t="15752" x="2554288" y="5087938"/>
          <p14:tracePt t="15755" x="2547938" y="5087938"/>
          <p14:tracePt t="15757" x="2547938" y="5081588"/>
          <p14:tracePt t="15758" x="2543175" y="5081588"/>
          <p14:tracePt t="15761" x="2536825" y="5081588"/>
          <p14:tracePt t="15764" x="2532063" y="5076825"/>
          <p14:tracePt t="15766" x="2525713" y="5076825"/>
          <p14:tracePt t="15768" x="2520950" y="5076825"/>
          <p14:tracePt t="15770" x="2514600" y="5076825"/>
          <p14:tracePt t="15770" x="2514600" y="5070475"/>
          <p14:tracePt t="15772" x="2509838" y="5070475"/>
          <p14:tracePt t="15774" x="2503488" y="5070475"/>
          <p14:tracePt t="15774" x="2498725" y="5070475"/>
          <p14:tracePt t="15777" x="2492375" y="5070475"/>
          <p14:tracePt t="15777" x="2486025" y="5064125"/>
          <p14:tracePt t="15778" x="2481263" y="5064125"/>
          <p14:tracePt t="15781" x="2474913" y="5064125"/>
          <p14:tracePt t="15782" x="2470150" y="5064125"/>
          <p14:tracePt t="15782" x="2463800" y="5064125"/>
          <p14:tracePt t="15784" x="2459038" y="5064125"/>
          <p14:tracePt t="15784" x="2452688" y="5059363"/>
          <p14:tracePt t="15785" x="2447925" y="5059363"/>
          <p14:tracePt t="15787" x="2441575" y="5059363"/>
          <p14:tracePt t="15787" x="2436813" y="5059363"/>
          <p14:tracePt t="15789" x="2430463" y="5059363"/>
          <p14:tracePt t="15789" x="2424113" y="5059363"/>
          <p14:tracePt t="15791" x="2413000" y="5059363"/>
          <p14:tracePt t="15792" x="2408238" y="5059363"/>
          <p14:tracePt t="15793" x="2401888" y="5059363"/>
          <p14:tracePt t="15793" x="2397125" y="5059363"/>
          <p14:tracePt t="15794" x="2390775" y="5053013"/>
          <p14:tracePt t="15795" x="2379663" y="5053013"/>
          <p14:tracePt t="15796" x="2374900" y="5053013"/>
          <p14:tracePt t="15798" x="2363788" y="5053013"/>
          <p14:tracePt t="15799" x="2357438" y="5053013"/>
          <p14:tracePt t="15799" x="2346325" y="5053013"/>
          <p14:tracePt t="15800" x="2339975" y="5048250"/>
          <p14:tracePt t="15802" x="2335213" y="5048250"/>
          <p14:tracePt t="15802" x="2324100" y="5048250"/>
          <p14:tracePt t="15803" x="2312988" y="5048250"/>
          <p14:tracePt t="15805" x="2306638" y="5048250"/>
          <p14:tracePt t="15805" x="2295525" y="5048250"/>
          <p14:tracePt t="15806" x="2284413" y="5041900"/>
          <p14:tracePt t="15807" x="2273300" y="5041900"/>
          <p14:tracePt t="15808" x="2266950" y="5041900"/>
          <p14:tracePt t="15809" x="2255838" y="5041900"/>
          <p14:tracePt t="15810" x="2244725" y="5041900"/>
          <p14:tracePt t="15812" x="2233613" y="5041900"/>
          <p14:tracePt t="15813" x="2222500" y="5041900"/>
          <p14:tracePt t="15813" x="2211388" y="5037138"/>
          <p14:tracePt t="15814" x="2200275" y="5037138"/>
          <p14:tracePt t="15815" x="2189163" y="5037138"/>
          <p14:tracePt t="15816" x="2178050" y="5037138"/>
          <p14:tracePt t="15818" x="2160588" y="5030788"/>
          <p14:tracePt t="15819" x="2154238" y="5030788"/>
          <p14:tracePt t="15819" x="2143125" y="5030788"/>
          <p14:tracePt t="15821" x="2127250" y="5030788"/>
          <p14:tracePt t="15821" x="2116138" y="5030788"/>
          <p14:tracePt t="15823" x="2103438" y="5026025"/>
          <p14:tracePt t="15823" x="2087563" y="5026025"/>
          <p14:tracePt t="15824" x="2076450" y="5026025"/>
          <p14:tracePt t="15826" x="2065338" y="5026025"/>
          <p14:tracePt t="15826" x="2054225" y="5026025"/>
          <p14:tracePt t="15827" x="2041525" y="5019675"/>
          <p14:tracePt t="15828" x="2030413" y="5019675"/>
          <p14:tracePt t="15829" x="2014538" y="5019675"/>
          <p14:tracePt t="15830" x="2003425" y="5019675"/>
          <p14:tracePt t="15832" x="1992313" y="5014913"/>
          <p14:tracePt t="15833" x="1974850" y="5014913"/>
          <p14:tracePt t="15834" x="1963738" y="5014913"/>
          <p14:tracePt t="15835" x="1946275" y="5014913"/>
          <p14:tracePt t="15835" x="1941513" y="5014913"/>
          <p14:tracePt t="15836" x="1924050" y="5014913"/>
          <p14:tracePt t="15837" x="1912938" y="5008563"/>
          <p14:tracePt t="15839" x="1901825" y="5008563"/>
          <p14:tracePt t="15840" x="1884363" y="5008563"/>
          <p14:tracePt t="15841" x="1873250" y="5008563"/>
          <p14:tracePt t="15841" x="1862138" y="5008563"/>
          <p14:tracePt t="15842" x="1844675" y="5008563"/>
          <p14:tracePt t="15843" x="1833563" y="5002213"/>
          <p14:tracePt t="15844" x="1822450" y="5002213"/>
          <p14:tracePt t="15845" x="1811338" y="5002213"/>
          <p14:tracePt t="15847" x="1795463" y="5002213"/>
          <p14:tracePt t="15848" x="1782763" y="4997450"/>
          <p14:tracePt t="15848" x="1771650" y="4997450"/>
          <p14:tracePt t="15849" x="1755775" y="4997450"/>
          <p14:tracePt t="15850" x="1744663" y="4997450"/>
          <p14:tracePt t="15852" x="1733550" y="4997450"/>
          <p14:tracePt t="15853" x="1720850" y="4997450"/>
          <p14:tracePt t="15853" x="1709738" y="4991100"/>
          <p14:tracePt t="15854" x="1693863" y="4991100"/>
          <p14:tracePt t="15855" x="1687513" y="4991100"/>
          <p14:tracePt t="15856" x="1676400" y="4991100"/>
          <p14:tracePt t="15857" x="1660525" y="4991100"/>
          <p14:tracePt t="15858" x="1647825" y="4991100"/>
          <p14:tracePt t="15859" x="1636713" y="4991100"/>
          <p14:tracePt t="15860" x="1625600" y="4986338"/>
          <p14:tracePt t="15861" x="1614488" y="4986338"/>
          <p14:tracePt t="15862" x="1598613" y="4986338"/>
          <p14:tracePt t="15863" x="1585913" y="4986338"/>
          <p14:tracePt t="15865" x="1574800" y="4986338"/>
          <p14:tracePt t="15865" x="1563688" y="4986338"/>
          <p14:tracePt t="15866" x="1552575" y="4986338"/>
          <p14:tracePt t="15868" x="1541463" y="4986338"/>
          <p14:tracePt t="15868" x="1530350" y="4986338"/>
          <p14:tracePt t="15869" x="1519238" y="4986338"/>
          <p14:tracePt t="15871" x="1508125" y="4986338"/>
          <p14:tracePt t="15871" x="1497013" y="4986338"/>
          <p14:tracePt t="15873" x="1490663" y="4986338"/>
          <p14:tracePt t="15873" x="1479550" y="4986338"/>
          <p14:tracePt t="15875" x="1468438" y="4979988"/>
          <p14:tracePt t="15875" x="1462088" y="4979988"/>
          <p14:tracePt t="15876" x="1450975" y="4979988"/>
          <p14:tracePt t="15877" x="1439863" y="4979988"/>
          <p14:tracePt t="15879" x="1428750" y="4979988"/>
          <p14:tracePt t="15879" x="1423988" y="4979988"/>
          <p14:tracePt t="15881" x="1412875" y="4979988"/>
          <p14:tracePt t="15882" x="1406525" y="4979988"/>
          <p14:tracePt t="15882" x="1395413" y="4979988"/>
          <p14:tracePt t="15883" x="1389063" y="4979988"/>
          <p14:tracePt t="15884" x="1377950" y="4979988"/>
          <p14:tracePt t="15885" x="1373188" y="4979988"/>
          <p14:tracePt t="15887" x="1366838" y="4979988"/>
          <p14:tracePt t="15896" x="1311275" y="4979988"/>
          <p14:tracePt t="15897" x="1304925" y="4979988"/>
          <p14:tracePt t="15897" x="1300163" y="4979988"/>
          <p14:tracePt t="15898" x="1293813" y="4979988"/>
          <p14:tracePt t="15899" x="1289050" y="4979988"/>
          <p14:tracePt t="15900" x="1282700" y="4979988"/>
          <p14:tracePt t="15903" x="1277938" y="4979988"/>
          <p14:tracePt t="15903" x="1271588" y="4986338"/>
          <p14:tracePt t="15906" x="1265238" y="4986338"/>
          <p14:tracePt t="15906" x="1260475" y="4986338"/>
          <p14:tracePt t="15909" x="1254125" y="4986338"/>
          <p14:tracePt t="15912" x="1249363" y="4986338"/>
          <p14:tracePt t="15916" x="1243013" y="4986338"/>
          <p14:tracePt t="16039" x="1238250" y="4986338"/>
          <p14:tracePt t="16043" x="1238250" y="4991100"/>
          <p14:tracePt t="16046" x="1231900" y="4991100"/>
          <p14:tracePt t="16051" x="1227138" y="4991100"/>
          <p14:tracePt t="16052" x="1227138" y="4997450"/>
          <p14:tracePt t="16056" x="1220788" y="4997450"/>
          <p14:tracePt t="16066" x="1220788" y="5002213"/>
          <p14:tracePt t="16172" x="1220788" y="4997450"/>
          <p14:tracePt t="16187" x="1227138" y="4991100"/>
          <p14:tracePt t="16194" x="1231900" y="4991100"/>
          <p14:tracePt t="16198" x="1231900" y="4986338"/>
          <p14:tracePt t="16201" x="1238250" y="4986338"/>
          <p14:tracePt t="16205" x="1243013" y="4986338"/>
          <p14:tracePt t="16210" x="1249363" y="4986338"/>
          <p14:tracePt t="16211" x="1249363" y="4979988"/>
          <p14:tracePt t="16213" x="1254125" y="4979988"/>
          <p14:tracePt t="16216" x="1260475" y="4979988"/>
          <p14:tracePt t="16218" x="1265238" y="4975225"/>
          <p14:tracePt t="16221" x="1271588" y="4975225"/>
          <p14:tracePt t="16223" x="1277938" y="4975225"/>
          <p14:tracePt t="16223" x="1277938" y="4968875"/>
          <p14:tracePt t="16226" x="1282700" y="4968875"/>
          <p14:tracePt t="16228" x="1289050" y="4968875"/>
          <p14:tracePt t="16229" x="1293813" y="4964113"/>
          <p14:tracePt t="16232" x="1300163" y="4964113"/>
          <p14:tracePt t="16234" x="1304925" y="4964113"/>
          <p14:tracePt t="16234" x="1304925" y="4957763"/>
          <p14:tracePt t="16235" x="1311275" y="4957763"/>
          <p14:tracePt t="16238" x="1316038" y="4957763"/>
          <p14:tracePt t="16241" x="1322388" y="4957763"/>
          <p14:tracePt t="16241" x="1322388" y="4953000"/>
          <p14:tracePt t="16243" x="1327150" y="4953000"/>
          <p14:tracePt t="16243" x="1333500" y="4953000"/>
          <p14:tracePt t="16247" x="1338263" y="4953000"/>
          <p14:tracePt t="16249" x="1344613" y="4953000"/>
          <p14:tracePt t="16251" x="1350963" y="4953000"/>
          <p14:tracePt t="16251" x="1350963" y="4946650"/>
          <p14:tracePt t="16252" x="1355725" y="4946650"/>
          <p14:tracePt t="16253" x="1362075" y="4946650"/>
          <p14:tracePt t="16256" x="1366838" y="4946650"/>
          <p14:tracePt t="16257" x="1373188" y="4946650"/>
          <p14:tracePt t="16261" x="1377950" y="4946650"/>
          <p14:tracePt t="16263" x="1384300" y="4941888"/>
          <p14:tracePt t="16266" x="1389063" y="4941888"/>
          <p14:tracePt t="16268" x="1395413" y="4941888"/>
          <p14:tracePt t="16270" x="1400175" y="4941888"/>
          <p14:tracePt t="16272" x="1406525" y="4941888"/>
          <p14:tracePt t="16276" x="1412875" y="4941888"/>
          <p14:tracePt t="16280" x="1417638" y="4941888"/>
          <p14:tracePt t="16283" x="1423988" y="4941888"/>
          <p14:tracePt t="16286" x="1428750" y="4941888"/>
          <p14:tracePt t="16289" x="1435100" y="4941888"/>
          <p14:tracePt t="16295" x="1439863" y="4941888"/>
          <p14:tracePt t="16298" x="1446213" y="4941888"/>
          <p14:tracePt t="16301" x="1450975" y="4941888"/>
          <p14:tracePt t="16304" x="1457325" y="4941888"/>
          <p14:tracePt t="16307" x="1462088" y="4941888"/>
          <p14:tracePt t="16311" x="1468438" y="4941888"/>
          <p14:tracePt t="16315" x="1474788" y="4941888"/>
          <p14:tracePt t="16317" x="1479550" y="4946650"/>
          <p14:tracePt t="16320" x="1485900" y="4946650"/>
          <p14:tracePt t="16323" x="1490663" y="4946650"/>
          <p14:tracePt t="16326" x="1497013" y="4946650"/>
          <p14:tracePt t="16328" x="1497013" y="4953000"/>
          <p14:tracePt t="16329" x="1501775" y="4953000"/>
          <p14:tracePt t="16332" x="1508125" y="4953000"/>
          <p14:tracePt t="16335" x="1512888" y="4953000"/>
          <p14:tracePt t="16337" x="1519238" y="4953000"/>
          <p14:tracePt t="16339" x="1524000" y="4953000"/>
          <p14:tracePt t="16340" x="1524000" y="4957763"/>
          <p14:tracePt t="16342" x="1530350" y="4957763"/>
          <p14:tracePt t="16344" x="1536700" y="4957763"/>
          <p14:tracePt t="16347" x="1541463" y="4957763"/>
          <p14:tracePt t="16349" x="1547813" y="4957763"/>
          <p14:tracePt t="16349" x="1552575" y="4964113"/>
          <p14:tracePt t="16353" x="1558925" y="4964113"/>
          <p14:tracePt t="16356" x="1563688" y="4964113"/>
          <p14:tracePt t="16359" x="1570038" y="4964113"/>
          <p14:tracePt t="16361" x="1574800" y="4964113"/>
          <p14:tracePt t="16363" x="1581150" y="4964113"/>
          <p14:tracePt t="16365" x="1585913" y="4964113"/>
          <p14:tracePt t="16367" x="1592263" y="4964113"/>
          <p14:tracePt t="16370" x="1598613" y="4964113"/>
          <p14:tracePt t="16373" x="1603375" y="4964113"/>
          <p14:tracePt t="16376" x="1609725" y="4964113"/>
          <p14:tracePt t="16379" x="1614488" y="4964113"/>
          <p14:tracePt t="16383" x="1620838" y="4964113"/>
          <p14:tracePt t="16388" x="1625600" y="4964113"/>
          <p14:tracePt t="16467" x="1631950" y="4964113"/>
          <p14:tracePt t="16547" x="1625600" y="4964113"/>
          <p14:tracePt t="16552" x="1620838" y="4964113"/>
          <p14:tracePt t="16557" x="1614488" y="4964113"/>
          <p14:tracePt t="16563" x="1609725" y="4968875"/>
          <p14:tracePt t="16568" x="1603375" y="4968875"/>
          <p14:tracePt t="16573" x="1598613" y="4968875"/>
          <p14:tracePt t="16575" x="1598613" y="4975225"/>
          <p14:tracePt t="16577" x="1592263" y="4975225"/>
          <p14:tracePt t="16580" x="1585913" y="4975225"/>
          <p14:tracePt t="16583" x="1581150" y="4975225"/>
          <p14:tracePt t="16586" x="1574800" y="4975225"/>
          <p14:tracePt t="16589" x="1570038" y="4975225"/>
          <p14:tracePt t="16591" x="1570038" y="4979988"/>
          <p14:tracePt t="16592" x="1563688" y="4979988"/>
          <p14:tracePt t="16594" x="1558925" y="4979988"/>
          <p14:tracePt t="16597" x="1552575" y="4979988"/>
          <p14:tracePt t="16597" x="1547813" y="4979988"/>
          <p14:tracePt t="16601" x="1541463" y="4986338"/>
          <p14:tracePt t="16602" x="1536700" y="4986338"/>
          <p14:tracePt t="16606" x="1530350" y="4986338"/>
          <p14:tracePt t="16609" x="1524000" y="4986338"/>
          <p14:tracePt t="16610" x="1524000" y="4991100"/>
          <p14:tracePt t="16612" x="1519238" y="4991100"/>
          <p14:tracePt t="16612" x="1512888" y="4991100"/>
          <p14:tracePt t="16616" x="1508125" y="4991100"/>
          <p14:tracePt t="16619" x="1501775" y="4991100"/>
          <p14:tracePt t="16619" x="1501775" y="4997450"/>
          <p14:tracePt t="16623" x="1497013" y="4997450"/>
          <p14:tracePt t="16626" x="1490663" y="4997450"/>
          <p14:tracePt t="16629" x="1490663" y="5002213"/>
          <p14:tracePt t="16630" x="1485900" y="5002213"/>
          <p14:tracePt t="16633" x="1479550" y="5002213"/>
          <p14:tracePt t="16634" x="1474788" y="5002213"/>
          <p14:tracePt t="16639" x="1468438" y="5002213"/>
          <p14:tracePt t="16643" x="1462088" y="5002213"/>
          <p14:tracePt t="16646" x="1457325" y="5002213"/>
          <p14:tracePt t="16651" x="1450975" y="5002213"/>
          <p14:tracePt t="16655" x="1446213" y="5002213"/>
          <p14:tracePt t="16656" x="1446213" y="5008563"/>
          <p14:tracePt t="16659" x="1439863" y="5008563"/>
          <p14:tracePt t="16675" x="1435100" y="5008563"/>
          <p14:tracePt t="16695" x="1428750" y="5008563"/>
          <p14:tracePt t="16702" x="1423988" y="5008563"/>
          <p14:tracePt t="16707" x="1417638" y="5008563"/>
          <p14:tracePt t="16708" x="1417638" y="5014913"/>
          <p14:tracePt t="16712" x="1412875" y="5014913"/>
          <p14:tracePt t="16721" x="1406525" y="5014913"/>
          <p14:tracePt t="16725" x="1400175" y="5014913"/>
          <p14:tracePt t="16730" x="1395413" y="5014913"/>
          <p14:tracePt t="16735" x="1395413" y="5019675"/>
          <p14:tracePt t="16736" x="1389063" y="5019675"/>
          <p14:tracePt t="16745" x="1384300" y="5019675"/>
          <p14:tracePt t="17116" x="1377950" y="5019675"/>
          <p14:tracePt t="17124" x="1373188" y="5019675"/>
          <p14:tracePt t="17129" x="1366838" y="5019675"/>
          <p14:tracePt t="17134" x="1362075" y="5019675"/>
          <p14:tracePt t="17137" x="1355725" y="5019675"/>
          <p14:tracePt t="17142" x="1350963" y="5019675"/>
          <p14:tracePt t="17146" x="1344613" y="5019675"/>
          <p14:tracePt t="17151" x="1338263" y="5026025"/>
          <p14:tracePt t="17153" x="1333500" y="5026025"/>
          <p14:tracePt t="17157" x="1327150" y="5026025"/>
          <p14:tracePt t="17160" x="1322388" y="5026025"/>
          <p14:tracePt t="17163" x="1322388" y="5030788"/>
          <p14:tracePt t="17164" x="1316038" y="5030788"/>
          <p14:tracePt t="17171" x="1311275" y="5030788"/>
          <p14:tracePt t="17174" x="1311275" y="5037138"/>
          <p14:tracePt t="17181" x="1304925" y="5037138"/>
          <p14:tracePt t="17189" x="1300163" y="5041900"/>
          <p14:tracePt t="17192" x="1293813" y="5041900"/>
          <p14:tracePt t="17197" x="1289050" y="5048250"/>
          <p14:tracePt t="17201" x="1282700" y="5048250"/>
          <p14:tracePt t="17203" x="1282700" y="5053013"/>
          <p14:tracePt t="17205" x="1277938" y="5053013"/>
          <p14:tracePt t="17209" x="1271588" y="5053013"/>
          <p14:tracePt t="17209" x="1271588" y="5059363"/>
          <p14:tracePt t="17212" x="1265238" y="5059363"/>
          <p14:tracePt t="17215" x="1260475" y="5059363"/>
          <p14:tracePt t="17216" x="1260475" y="5064125"/>
          <p14:tracePt t="17216" x="1254125" y="5064125"/>
          <p14:tracePt t="17220" x="1249363" y="5064125"/>
          <p14:tracePt t="17222" x="1249363" y="5070475"/>
          <p14:tracePt t="17222" x="1243013" y="5070475"/>
          <p14:tracePt t="17227" x="1238250" y="5076825"/>
          <p14:tracePt t="17230" x="1231900" y="5076825"/>
          <p14:tracePt t="17233" x="1227138" y="5081588"/>
          <p14:tracePt t="17235" x="1220788" y="5081588"/>
          <p14:tracePt t="17239" x="1216025" y="5087938"/>
          <p14:tracePt t="17244" x="1209675" y="5087938"/>
          <p14:tracePt t="17248" x="1203325" y="5087938"/>
          <p14:tracePt t="17250" x="1203325" y="5092700"/>
          <p14:tracePt t="17253" x="1198563" y="5092700"/>
          <p14:tracePt t="17259" x="1192213" y="5092700"/>
          <p14:tracePt t="17263" x="1187450" y="5092700"/>
          <p14:tracePt t="17268" x="1187450" y="5099050"/>
          <p14:tracePt t="17268" x="1181100" y="5099050"/>
          <p14:tracePt t="17278" x="1176338" y="5099050"/>
          <p14:tracePt t="17285" x="1169988" y="5099050"/>
          <p14:tracePt t="17332" x="1165225" y="5099050"/>
          <p14:tracePt t="17332" x="1165225" y="5092700"/>
          <p14:tracePt t="17349" x="1158875" y="5092700"/>
          <p14:tracePt t="17363" x="1154113" y="5092700"/>
          <p14:tracePt t="17429" x="1154113" y="5087938"/>
          <p14:tracePt t="17540" x="1154113" y="5092700"/>
          <p14:tracePt t="17548" x="1154113" y="5099050"/>
          <p14:tracePt t="17549" x="1158875" y="5099050"/>
          <p14:tracePt t="17553" x="1158875" y="5103813"/>
          <p14:tracePt t="17555" x="1158875" y="5110163"/>
          <p14:tracePt t="17556" x="1165225" y="5110163"/>
          <p14:tracePt t="17559" x="1165225" y="5114925"/>
          <p14:tracePt t="17561" x="1165225" y="5121275"/>
          <p14:tracePt t="17564" x="1165225" y="5126038"/>
          <p14:tracePt t="17567" x="1169988" y="5132388"/>
          <p14:tracePt t="17569" x="1169988" y="5137150"/>
          <p14:tracePt t="17571" x="1169988" y="5143500"/>
          <p14:tracePt t="17573" x="1169988" y="5149850"/>
          <p14:tracePt t="17574" x="1176338" y="5149850"/>
          <p14:tracePt t="17576" x="1176338" y="5154613"/>
          <p14:tracePt t="17579" x="1176338" y="5160963"/>
          <p14:tracePt t="17582" x="1176338" y="5165725"/>
          <p14:tracePt t="17585" x="1176338" y="5172075"/>
          <p14:tracePt t="17588" x="1176338" y="5176838"/>
          <p14:tracePt t="17591" x="1176338" y="5183188"/>
          <p14:tracePt t="17595" x="1176338" y="5187950"/>
          <p14:tracePt t="17600" x="1176338" y="5194300"/>
          <p14:tracePt t="17605" x="1176338" y="5199063"/>
          <p14:tracePt t="17735" x="1176338" y="5194300"/>
          <p14:tracePt t="17827" x="1176338" y="5199063"/>
          <p14:tracePt t="17835" x="1176338" y="5205413"/>
          <p14:tracePt t="17840" x="1176338" y="5210175"/>
          <p14:tracePt t="17841" x="1176338" y="5216525"/>
          <p14:tracePt t="17843" x="1169988" y="5216525"/>
          <p14:tracePt t="17846" x="1165225" y="5222875"/>
          <p14:tracePt t="17849" x="1165225" y="5227638"/>
          <p14:tracePt t="17851" x="1158875" y="5227638"/>
          <p14:tracePt t="17853" x="1158875" y="5233988"/>
          <p14:tracePt t="17860" x="1154113" y="5233988"/>
          <p14:tracePt t="18031" x="1154113" y="5227638"/>
          <p14:tracePt t="18402" x="1154113" y="5233988"/>
          <p14:tracePt t="18419" x="1147763" y="5233988"/>
          <p14:tracePt t="18420" x="1147763" y="5238750"/>
          <p14:tracePt t="18685" x="1154113" y="5238750"/>
          <p14:tracePt t="18688" x="1158875" y="5238750"/>
          <p14:tracePt t="18691" x="1165225" y="5238750"/>
          <p14:tracePt t="18695" x="1169988" y="5238750"/>
          <p14:tracePt t="18699" x="1176338" y="5238750"/>
          <p14:tracePt t="18702" x="1181100" y="5238750"/>
          <p14:tracePt t="18706" x="1187450" y="5238750"/>
          <p14:tracePt t="18708" x="1192213" y="5238750"/>
          <p14:tracePt t="18710" x="1192213" y="5233988"/>
          <p14:tracePt t="18712" x="1198563" y="5233988"/>
          <p14:tracePt t="18716" x="1203325" y="5233988"/>
          <p14:tracePt t="18720" x="1209675" y="5233988"/>
          <p14:tracePt t="18729" x="1216025" y="5233988"/>
          <p14:tracePt t="18763" x="1220788" y="5233988"/>
          <p14:tracePt t="18805" x="1220788" y="5227638"/>
          <p14:tracePt t="18839" x="1227138" y="5227638"/>
          <p14:tracePt t="18846" x="1231900" y="5227638"/>
          <p14:tracePt t="18852" x="1238250" y="5227638"/>
          <p14:tracePt t="18859" x="1243013" y="5227638"/>
          <p14:tracePt t="18865" x="1249363" y="5227638"/>
          <p14:tracePt t="18866" x="1249363" y="5222875"/>
          <p14:tracePt t="18870" x="1254125" y="5222875"/>
          <p14:tracePt t="18877" x="1260475" y="5222875"/>
          <p14:tracePt t="18882" x="1265238" y="5222875"/>
          <p14:tracePt t="18888" x="1271588" y="5222875"/>
          <p14:tracePt t="18902" x="1277938" y="5216525"/>
          <p14:tracePt t="18907" x="1282700" y="5216525"/>
          <p14:tracePt t="18907" x="1282700" y="5210175"/>
          <p14:tracePt t="18914" x="1289050" y="5210175"/>
          <p14:tracePt t="18918" x="1293813" y="5210175"/>
          <p14:tracePt t="18922" x="1300163" y="5210175"/>
          <p14:tracePt t="18928" x="1304925" y="5205413"/>
          <p14:tracePt t="18933" x="1311275" y="5205413"/>
          <p14:tracePt t="18939" x="1316038" y="5205413"/>
          <p14:tracePt t="18942" x="1316038" y="5199063"/>
          <p14:tracePt t="18944" x="1322388" y="5199063"/>
          <p14:tracePt t="18949" x="1327150" y="5199063"/>
          <p14:tracePt t="18952" x="1333500" y="5199063"/>
          <p14:tracePt t="18957" x="1333500" y="5194300"/>
          <p14:tracePt t="18958" x="1338263" y="5194300"/>
          <p14:tracePt t="18964" x="1344613" y="5194300"/>
          <p14:tracePt t="18968" x="1350963" y="5194300"/>
          <p14:tracePt t="18970" x="1350963" y="5187950"/>
          <p14:tracePt t="18972" x="1355725" y="5187950"/>
          <p14:tracePt t="18975" x="1362075" y="5187950"/>
          <p14:tracePt t="18982" x="1366838" y="5183188"/>
          <p14:tracePt t="18986" x="1373188" y="5183188"/>
          <p14:tracePt t="18989" x="1373188" y="5176838"/>
          <p14:tracePt t="18995" x="1377950" y="5176838"/>
          <p14:tracePt t="19000" x="1384300" y="5176838"/>
          <p14:tracePt t="19006" x="1389063" y="5172075"/>
          <p14:tracePt t="19012" x="1395413" y="5172075"/>
          <p14:tracePt t="19021" x="1400175" y="5165725"/>
          <p14:tracePt t="19026" x="1406525" y="5165725"/>
          <p14:tracePt t="19031" x="1412875" y="5165725"/>
          <p14:tracePt t="19036" x="1412875" y="5160963"/>
          <p14:tracePt t="19038" x="1417638" y="5160963"/>
          <p14:tracePt t="19044" x="1423988" y="5160963"/>
          <p14:tracePt t="19052" x="1428750" y="5160963"/>
          <p14:tracePt t="19052" x="1428750" y="5154613"/>
          <p14:tracePt t="19068" x="1435100" y="5154613"/>
          <p14:tracePt t="19076" x="1435100" y="5149850"/>
          <p14:tracePt t="19077" x="1439863" y="5149850"/>
          <p14:tracePt t="19083" x="1446213" y="5149850"/>
          <p14:tracePt t="19091" x="1450975" y="5149850"/>
          <p14:tracePt t="19100" x="1457325" y="5149850"/>
          <p14:tracePt t="19111" x="1462088" y="5149850"/>
          <p14:tracePt t="19121" x="1462088" y="5143500"/>
          <p14:tracePt t="19122" x="1468438" y="5143500"/>
          <p14:tracePt t="19128" x="1474788" y="5143500"/>
          <p14:tracePt t="19131" x="1479550" y="5143500"/>
          <p14:tracePt t="19135" x="1485900" y="5143500"/>
          <p14:tracePt t="19148" x="1490663" y="5143500"/>
          <p14:tracePt t="19181" x="1497013" y="5143500"/>
          <p14:tracePt t="19383" x="1497013" y="5137150"/>
          <p14:tracePt t="19474" x="1490663" y="5137150"/>
          <p14:tracePt t="19488" x="1485900" y="5137150"/>
          <p14:tracePt t="19500" x="1479550" y="5137150"/>
          <p14:tracePt t="19506" x="1474788" y="5137150"/>
          <p14:tracePt t="19516" x="1468438" y="5137150"/>
          <p14:tracePt t="19538" x="1462088" y="5137150"/>
          <p14:tracePt t="19552" x="1457325" y="5137150"/>
          <p14:tracePt t="19566" x="1450975" y="5137150"/>
          <p14:tracePt t="19576" x="1446213" y="5137150"/>
          <p14:tracePt t="19582" x="1439863" y="5137150"/>
          <p14:tracePt t="19589" x="1435100" y="5137150"/>
          <p14:tracePt t="19640" x="1428750" y="5137150"/>
          <p14:tracePt t="19802" x="1428750" y="5132388"/>
          <p14:tracePt t="19806" x="1435100" y="5132388"/>
          <p14:tracePt t="19810" x="1439863" y="5126038"/>
          <p14:tracePt t="19812" x="1446213" y="5126038"/>
          <p14:tracePt t="19813" x="1450975" y="5126038"/>
          <p14:tracePt t="19816" x="1450975" y="5121275"/>
          <p14:tracePt t="19816" x="1457325" y="5121275"/>
          <p14:tracePt t="19820" x="1462088" y="5114925"/>
          <p14:tracePt t="19824" x="1468438" y="5114925"/>
          <p14:tracePt t="19825" x="1468438" y="5110163"/>
          <p14:tracePt t="19826" x="1474788" y="5110163"/>
          <p14:tracePt t="19826" x="1479550" y="5110163"/>
          <p14:tracePt t="19828" x="1485900" y="5103813"/>
          <p14:tracePt t="19831" x="1490663" y="5103813"/>
          <p14:tracePt t="19833" x="1497013" y="5103813"/>
          <p14:tracePt t="19833" x="1501775" y="5099050"/>
          <p14:tracePt t="19835" x="1508125" y="5099050"/>
          <p14:tracePt t="19837" x="1512888" y="5099050"/>
          <p14:tracePt t="19838" x="1519238" y="5092700"/>
          <p14:tracePt t="19841" x="1524000" y="5092700"/>
          <p14:tracePt t="19842" x="1530350" y="5092700"/>
          <p14:tracePt t="19842" x="1530350" y="5087938"/>
          <p14:tracePt t="19843" x="1536700" y="5087938"/>
          <p14:tracePt t="19846" x="1541463" y="5087938"/>
          <p14:tracePt t="19847" x="1547813" y="5081588"/>
          <p14:tracePt t="19847" x="1552575" y="5081588"/>
          <p14:tracePt t="19849" x="1558925" y="5076825"/>
          <p14:tracePt t="19851" x="1563688" y="5076825"/>
          <p14:tracePt t="19851" x="1570038" y="5076825"/>
          <p14:tracePt t="19852" x="1574800" y="5070475"/>
          <p14:tracePt t="19855" x="1585913" y="5070475"/>
          <p14:tracePt t="19856" x="1592263" y="5064125"/>
          <p14:tracePt t="19858" x="1598613" y="5064125"/>
          <p14:tracePt t="19858" x="1603375" y="5064125"/>
          <p14:tracePt t="19859" x="1609725" y="5064125"/>
          <p14:tracePt t="19861" x="1614488" y="5059363"/>
          <p14:tracePt t="19861" x="1620838" y="5059363"/>
          <p14:tracePt t="19862" x="1625600" y="5059363"/>
          <p14:tracePt t="19863" x="1631950" y="5053013"/>
          <p14:tracePt t="19866" x="1636713" y="5053013"/>
          <p14:tracePt t="19867" x="1643063" y="5048250"/>
          <p14:tracePt t="19867" x="1647825" y="5048250"/>
          <p14:tracePt t="19868" x="1654175" y="5048250"/>
          <p14:tracePt t="19869" x="1660525" y="5048250"/>
          <p14:tracePt t="19870" x="1665288" y="5048250"/>
          <p14:tracePt t="19871" x="1671638" y="5041900"/>
          <p14:tracePt t="19873" x="1676400" y="5041900"/>
          <p14:tracePt t="19873" x="1682750" y="5041900"/>
          <p14:tracePt t="19874" x="1687513" y="5041900"/>
          <p14:tracePt t="19875" x="1693863" y="5037138"/>
          <p14:tracePt t="19876" x="1698625" y="5037138"/>
          <p14:tracePt t="19877" x="1704975" y="5030788"/>
          <p14:tracePt t="19878" x="1709738" y="5030788"/>
          <p14:tracePt t="19879" x="1716088" y="5030788"/>
          <p14:tracePt t="19880" x="1720850" y="5026025"/>
          <p14:tracePt t="19882" x="1733550" y="5026025"/>
          <p14:tracePt t="19885" x="1738313" y="5026025"/>
          <p14:tracePt t="19885" x="1744663" y="5019675"/>
          <p14:tracePt t="19886" x="1749425" y="5019675"/>
          <p14:tracePt t="19889" x="1755775" y="5019675"/>
          <p14:tracePt t="19889" x="1760538" y="5019675"/>
          <p14:tracePt t="19892" x="1766888" y="5019675"/>
          <p14:tracePt t="19896" x="1778000" y="5019675"/>
          <p14:tracePt t="19898" x="1782763" y="5019675"/>
          <p14:tracePt t="19901" x="1789113" y="5019675"/>
          <p14:tracePt t="19902" x="1795463" y="5019675"/>
          <p14:tracePt t="19905" x="1795463" y="5014913"/>
          <p14:tracePt t="19906" x="1800225" y="5014913"/>
          <p14:tracePt t="19906" x="1806575" y="5014913"/>
          <p14:tracePt t="19910" x="1811338" y="5014913"/>
          <p14:tracePt t="19913" x="1817688" y="5014913"/>
          <p14:tracePt t="19916" x="1822450" y="5014913"/>
          <p14:tracePt t="19919" x="1828800" y="5014913"/>
          <p14:tracePt t="19921" x="1833563" y="5014913"/>
          <p14:tracePt t="19923" x="1839913" y="5014913"/>
          <p14:tracePt t="19927" x="1844675" y="5014913"/>
          <p14:tracePt t="19931" x="1851025" y="5014913"/>
          <p14:tracePt t="19936" x="1857375" y="5014913"/>
          <p14:tracePt t="19941" x="1862138" y="5014913"/>
          <p14:tracePt t="19948" x="1868488" y="5014913"/>
          <p14:tracePt t="20045" x="1862138" y="5014913"/>
          <p14:tracePt t="20057" x="1857375" y="5014913"/>
          <p14:tracePt t="20080" x="1851025" y="5014913"/>
          <p14:tracePt t="20114" x="1844675" y="5014913"/>
          <p14:tracePt t="20124" x="1839913" y="5014913"/>
          <p14:tracePt t="20134" x="1833563" y="5014913"/>
          <p14:tracePt t="20149" x="1828800" y="5014913"/>
          <p14:tracePt t="20189" x="1822450" y="5014913"/>
          <p14:tracePt t="20193" x="1822450" y="5019675"/>
          <p14:tracePt t="20202" x="1817688" y="5019675"/>
          <p14:tracePt t="20211" x="1811338" y="5019675"/>
          <p14:tracePt t="20218" x="1806575" y="5019675"/>
          <p14:tracePt t="20223" x="1800225" y="5019675"/>
          <p14:tracePt t="20230" x="1795463" y="5019675"/>
          <p14:tracePt t="20237" x="1795463" y="5026025"/>
          <p14:tracePt t="20239" x="1789113" y="5026025"/>
          <p14:tracePt t="20258" x="1782763" y="5026025"/>
          <p14:tracePt t="20367" x="1782763" y="5030788"/>
          <p14:tracePt t="20372" x="1782763" y="5037138"/>
          <p14:tracePt t="20373" x="1778000" y="5037138"/>
          <p14:tracePt t="20377" x="1771650" y="5041900"/>
          <p14:tracePt t="20378" x="1766888" y="5041900"/>
          <p14:tracePt t="20381" x="1766888" y="5048250"/>
          <p14:tracePt t="20382" x="1760538" y="5053013"/>
          <p14:tracePt t="20386" x="1760538" y="5059363"/>
          <p14:tracePt t="20388" x="1755775" y="5059363"/>
          <p14:tracePt t="20388" x="1755775" y="5064125"/>
          <p14:tracePt t="20392" x="1755775" y="5070475"/>
          <p14:tracePt t="20393" x="1749425" y="5076825"/>
          <p14:tracePt t="20395" x="1749425" y="5081588"/>
          <p14:tracePt t="20396" x="1749425" y="5087938"/>
          <p14:tracePt t="20397" x="1744663" y="5087938"/>
          <p14:tracePt t="20398" x="1744663" y="5092700"/>
          <p14:tracePt t="20401" x="1744663" y="5099050"/>
          <p14:tracePt t="20402" x="1744663" y="5103813"/>
          <p14:tracePt t="20403" x="1738313" y="5103813"/>
          <p14:tracePt t="20403" x="1738313" y="5110163"/>
          <p14:tracePt t="20406" x="1738313" y="5114925"/>
          <p14:tracePt t="20406" x="1733550" y="5114925"/>
          <p14:tracePt t="20407" x="1733550" y="5121275"/>
          <p14:tracePt t="20409" x="1727200" y="5126038"/>
          <p14:tracePt t="20410" x="1727200" y="5132388"/>
          <p14:tracePt t="20414" x="1720850" y="5137150"/>
          <p14:tracePt t="20414" x="1720850" y="5143500"/>
          <p14:tracePt t="20418" x="1716088" y="5149850"/>
          <p14:tracePt t="20421" x="1716088" y="5154613"/>
          <p14:tracePt t="20424" x="1709738" y="5160963"/>
          <p14:tracePt t="20430" x="1709738" y="5165725"/>
          <p14:tracePt t="20434" x="1704975" y="5165725"/>
          <p14:tracePt t="20486" x="1698625" y="5165725"/>
          <p14:tracePt t="20487" x="1698625" y="5160963"/>
          <p14:tracePt t="20488" x="1693863" y="5160963"/>
          <p14:tracePt t="20491" x="1687513" y="5154613"/>
          <p14:tracePt t="20493" x="1682750" y="5149850"/>
          <p14:tracePt t="20496" x="1682750" y="5143500"/>
          <p14:tracePt t="20496" x="1676400" y="5143500"/>
          <p14:tracePt t="20499" x="1671638" y="5137150"/>
          <p14:tracePt t="20500" x="1665288" y="5132388"/>
          <p14:tracePt t="20503" x="1660525" y="5126038"/>
          <p14:tracePt t="20503" x="1654175" y="5121275"/>
          <p14:tracePt t="20506" x="1647825" y="5114925"/>
          <p14:tracePt t="20506" x="1647825" y="5110163"/>
          <p14:tracePt t="20507" x="1643063" y="5103813"/>
          <p14:tracePt t="20510" x="1636713" y="5099050"/>
          <p14:tracePt t="20510" x="1636713" y="5092700"/>
          <p14:tracePt t="20511" x="1631950" y="5087938"/>
          <p14:tracePt t="20513" x="1631950" y="5081588"/>
          <p14:tracePt t="20513" x="1625600" y="5076825"/>
          <p14:tracePt t="20514" x="1620838" y="5070475"/>
          <p14:tracePt t="20515" x="1614488" y="5064125"/>
          <p14:tracePt t="20516" x="1609725" y="5059363"/>
          <p14:tracePt t="20517" x="1609725" y="5053013"/>
          <p14:tracePt t="20518" x="1603375" y="5048250"/>
          <p14:tracePt t="20520" x="1598613" y="5041900"/>
          <p14:tracePt t="20521" x="1592263" y="5037138"/>
          <p14:tracePt t="20521" x="1585913" y="5030788"/>
          <p14:tracePt t="20522" x="1574800" y="5019675"/>
          <p14:tracePt t="20523" x="1570038" y="5014913"/>
          <p14:tracePt t="20524" x="1563688" y="5008563"/>
          <p14:tracePt t="20526" x="1558925" y="4997450"/>
          <p14:tracePt t="20527" x="1547813" y="4986338"/>
          <p14:tracePt t="20527" x="1541463" y="4979988"/>
          <p14:tracePt t="20528" x="1536700" y="4968875"/>
          <p14:tracePt t="20529" x="1530350" y="4957763"/>
          <p14:tracePt t="20530" x="1512888" y="4946650"/>
          <p14:tracePt t="20531" x="1508125" y="4941888"/>
          <p14:tracePt t="20532" x="1497013" y="4924425"/>
          <p14:tracePt t="20534" x="1490663" y="4918075"/>
          <p14:tracePt t="20534" x="1479550" y="4906963"/>
          <p14:tracePt t="20536" x="1468438" y="4891088"/>
          <p14:tracePt t="20536" x="1457325" y="4879975"/>
          <p14:tracePt t="20538" x="1446213" y="4867275"/>
          <p14:tracePt t="20538" x="1435100" y="4851400"/>
          <p14:tracePt t="20539" x="1423988" y="4840288"/>
          <p14:tracePt t="20541" x="1406525" y="4829175"/>
          <p14:tracePt t="20541" x="1395413" y="4811713"/>
          <p14:tracePt t="20542" x="1377950" y="4794250"/>
          <p14:tracePt t="20543" x="1366838" y="4783138"/>
          <p14:tracePt t="20544" x="1355725" y="4767263"/>
          <p14:tracePt t="20545" x="1338263" y="4756150"/>
          <p14:tracePt t="20546" x="1327150" y="4738688"/>
          <p14:tracePt t="20548" x="1311275" y="4727575"/>
          <p14:tracePt t="20549" x="1300163" y="4710113"/>
          <p14:tracePt t="20549" x="1282700" y="4694238"/>
          <p14:tracePt t="20550" x="1265238" y="4676775"/>
          <p14:tracePt t="20551" x="1254125" y="4659313"/>
          <p14:tracePt t="20552" x="1238250" y="4648200"/>
          <p14:tracePt t="20553" x="1220788" y="4632325"/>
          <p14:tracePt t="20555" x="1209675" y="4614863"/>
          <p14:tracePt t="20555" x="1198563" y="4598988"/>
          <p14:tracePt t="20557" x="1176338" y="4581525"/>
          <p14:tracePt t="20557" x="1165225" y="4564063"/>
          <p14:tracePt t="20558" x="1147763" y="4552950"/>
          <p14:tracePt t="20559" x="1136650" y="4537075"/>
          <p14:tracePt t="20560" x="1119188" y="4519613"/>
          <p14:tracePt t="20562" x="1108075" y="4508500"/>
          <p14:tracePt t="20563" x="1096963" y="4491038"/>
          <p14:tracePt t="20564" x="1079500" y="4479925"/>
          <p14:tracePt t="20564" x="1063625" y="4457700"/>
          <p14:tracePt t="20565" x="1052513" y="4446588"/>
          <p14:tracePt t="20566" x="1041400" y="4429125"/>
          <p14:tracePt t="20568" x="1030288" y="4418013"/>
          <p14:tracePt t="20569" x="1017588" y="4402138"/>
          <p14:tracePt t="20570" x="1001713" y="4384675"/>
          <p14:tracePt t="20571" x="995363" y="4373563"/>
          <p14:tracePt t="20571" x="984250" y="4362450"/>
          <p14:tracePt t="20573" x="973138" y="4344988"/>
          <p14:tracePt t="20573" x="968375" y="4333875"/>
          <p14:tracePt t="20574" x="955675" y="4322763"/>
          <p14:tracePt t="20576" x="950913" y="4311650"/>
          <p14:tracePt t="20577" x="939800" y="4294188"/>
          <p14:tracePt t="20577" x="933450" y="4283075"/>
          <p14:tracePt t="20578" x="928688" y="4271963"/>
          <p14:tracePt t="20579" x="922338" y="4260850"/>
          <p14:tracePt t="20580" x="917575" y="4249738"/>
          <p14:tracePt t="20582" x="911225" y="4238625"/>
          <p14:tracePt t="20583" x="906463" y="4227513"/>
          <p14:tracePt t="20584" x="900113" y="4221163"/>
          <p14:tracePt t="20584" x="895350" y="4205288"/>
          <p14:tracePt t="20585" x="889000" y="4194175"/>
          <p14:tracePt t="20586" x="882650" y="4181475"/>
          <p14:tracePt t="20587" x="877888" y="4176713"/>
          <p14:tracePt t="20588" x="877888" y="4165600"/>
          <p14:tracePt t="20589" x="871538" y="4154488"/>
          <p14:tracePt t="20591" x="871538" y="4148138"/>
          <p14:tracePt t="20591" x="866775" y="4143375"/>
          <p14:tracePt t="20592" x="866775" y="4132263"/>
          <p14:tracePt t="20593" x="860425" y="4121150"/>
          <p14:tracePt t="20594" x="860425" y="4114800"/>
          <p14:tracePt t="20595" x="860425" y="4108450"/>
          <p14:tracePt t="20596" x="860425" y="4103688"/>
          <p14:tracePt t="20597" x="855663" y="4092575"/>
          <p14:tracePt t="20598" x="855663" y="4081463"/>
          <p14:tracePt t="20599" x="855663" y="4075113"/>
          <p14:tracePt t="20600" x="855663" y="4070350"/>
          <p14:tracePt t="20601" x="855663" y="4064000"/>
          <p14:tracePt t="20602" x="855663" y="4052888"/>
          <p14:tracePt t="20603" x="855663" y="4048125"/>
          <p14:tracePt t="20605" x="855663" y="4041775"/>
          <p14:tracePt t="20605" x="855663" y="4035425"/>
          <p14:tracePt t="20606" x="855663" y="4024313"/>
          <p14:tracePt t="20608" x="855663" y="4019550"/>
          <p14:tracePt t="20608" x="849313" y="4013200"/>
          <p14:tracePt t="20609" x="849313" y="4008438"/>
          <p14:tracePt t="20611" x="849313" y="3997325"/>
          <p14:tracePt t="20612" x="849313" y="3990975"/>
          <p14:tracePt t="20612" x="849313" y="3986213"/>
          <p14:tracePt t="20614" x="849313" y="3979863"/>
          <p14:tracePt t="20614" x="849313" y="3973513"/>
          <p14:tracePt t="20615" x="849313" y="3968750"/>
          <p14:tracePt t="20616" x="849313" y="3962400"/>
          <p14:tracePt t="20618" x="849313" y="3957638"/>
          <p14:tracePt t="20618" x="849313" y="3951288"/>
          <p14:tracePt t="20619" x="849313" y="3946525"/>
          <p14:tracePt t="20622" x="849313" y="3940175"/>
          <p14:tracePt t="20622" x="849313" y="3935413"/>
          <p14:tracePt t="20625" x="849313" y="3929063"/>
          <p14:tracePt t="20626" x="849313" y="3924300"/>
          <p14:tracePt t="20629" x="849313" y="3917950"/>
          <p14:tracePt t="20631" x="849313" y="3913188"/>
          <p14:tracePt t="20632" x="849313" y="3906838"/>
          <p14:tracePt t="20635" x="849313" y="3900488"/>
          <p14:tracePt t="20639" x="849313" y="3895725"/>
          <p14:tracePt t="20644" x="849313" y="3889375"/>
          <p14:tracePt t="20648" x="849313" y="3884613"/>
          <p14:tracePt t="20651" x="849313" y="3878263"/>
          <p14:tracePt t="20653" x="849313" y="3873500"/>
          <p14:tracePt t="20658" x="849313" y="3867150"/>
          <p14:tracePt t="20662" x="849313" y="3862388"/>
          <p14:tracePt t="20666" x="849313" y="3856038"/>
          <p14:tracePt t="20667" x="849313" y="3851275"/>
          <p14:tracePt t="20670" x="855663" y="3851275"/>
          <p14:tracePt t="20670" x="855663" y="3844925"/>
          <p14:tracePt t="20673" x="855663" y="3838575"/>
          <p14:tracePt t="20676" x="855663" y="3833813"/>
          <p14:tracePt t="20678" x="860425" y="3833813"/>
          <p14:tracePt t="20678" x="860425" y="3827463"/>
          <p14:tracePt t="20680" x="866775" y="3827463"/>
          <p14:tracePt t="20681" x="866775" y="3822700"/>
          <p14:tracePt t="20684" x="871538" y="3822700"/>
          <p14:tracePt t="20684" x="871538" y="3816350"/>
          <p14:tracePt t="20687" x="877888" y="3816350"/>
          <p14:tracePt t="20689" x="877888" y="3811588"/>
          <p14:tracePt t="20689" x="882650" y="3811588"/>
          <p14:tracePt t="20690" x="882650" y="3805238"/>
          <p14:tracePt t="20691" x="889000" y="3805238"/>
          <p14:tracePt t="20695" x="895350" y="3800475"/>
          <p14:tracePt t="20695" x="900113" y="3800475"/>
          <p14:tracePt t="20698" x="906463" y="3800475"/>
          <p14:tracePt t="20699" x="911225" y="3794125"/>
          <p14:tracePt t="20701" x="917575" y="3794125"/>
          <p14:tracePt t="20701" x="922338" y="3794125"/>
          <p14:tracePt t="20702" x="922338" y="3789363"/>
          <p14:tracePt t="20703" x="928688" y="3789363"/>
          <p14:tracePt t="20704" x="933450" y="3789363"/>
          <p14:tracePt t="20705" x="939800" y="3783013"/>
          <p14:tracePt t="20706" x="944563" y="3783013"/>
          <p14:tracePt t="20708" x="950913" y="3778250"/>
          <p14:tracePt t="20709" x="955675" y="3778250"/>
          <p14:tracePt t="20710" x="962025" y="3778250"/>
          <p14:tracePt t="20711" x="968375" y="3771900"/>
          <p14:tracePt t="20712" x="973138" y="3771900"/>
          <p14:tracePt t="20713" x="979488" y="3765550"/>
          <p14:tracePt t="20715" x="984250" y="3765550"/>
          <p14:tracePt t="20715" x="990600" y="3765550"/>
          <p14:tracePt t="20716" x="995363" y="3760788"/>
          <p14:tracePt t="20718" x="1001713" y="3760788"/>
          <p14:tracePt t="20718" x="1012825" y="3760788"/>
          <p14:tracePt t="20719" x="1017588" y="3754438"/>
          <p14:tracePt t="20720" x="1023938" y="3754438"/>
          <p14:tracePt t="20721" x="1030288" y="3749675"/>
          <p14:tracePt t="20722" x="1035050" y="3749675"/>
          <p14:tracePt t="20724" x="1041400" y="3743325"/>
          <p14:tracePt t="20724" x="1046163" y="3743325"/>
          <p14:tracePt t="20725" x="1052513" y="3738563"/>
          <p14:tracePt t="20726" x="1063625" y="3732213"/>
          <p14:tracePt t="20727" x="1068388" y="3732213"/>
          <p14:tracePt t="20728" x="1074738" y="3727450"/>
          <p14:tracePt t="20729" x="1079500" y="3727450"/>
          <p14:tracePt t="20730" x="1085850" y="3721100"/>
          <p14:tracePt t="20731" x="1092200" y="3721100"/>
          <p14:tracePt t="20732" x="1096963" y="3716338"/>
          <p14:tracePt t="20733" x="1108075" y="3716338"/>
          <p14:tracePt t="20735" x="1114425" y="3709988"/>
          <p14:tracePt t="20735" x="1119188" y="3705225"/>
          <p14:tracePt t="20736" x="1125538" y="3705225"/>
          <p14:tracePt t="20737" x="1130300" y="3698875"/>
          <p14:tracePt t="20738" x="1136650" y="3692525"/>
          <p14:tracePt t="20739" x="1141413" y="3692525"/>
          <p14:tracePt t="20740" x="1147763" y="3687763"/>
          <p14:tracePt t="20741" x="1154113" y="3681413"/>
          <p14:tracePt t="20743" x="1158875" y="3681413"/>
          <p14:tracePt t="20743" x="1165225" y="3676650"/>
          <p14:tracePt t="20744" x="1169988" y="3676650"/>
          <p14:tracePt t="20745" x="1176338" y="3670300"/>
          <p14:tracePt t="20746" x="1181100" y="3665538"/>
          <p14:tracePt t="20747" x="1187450" y="3665538"/>
          <p14:tracePt t="20748" x="1192213" y="3659188"/>
          <p14:tracePt t="20750" x="1198563" y="3654425"/>
          <p14:tracePt t="20751" x="1203325" y="3654425"/>
          <p14:tracePt t="20751" x="1209675" y="3648075"/>
          <p14:tracePt t="20752" x="1216025" y="3643313"/>
          <p14:tracePt t="20753" x="1220788" y="3643313"/>
          <p14:tracePt t="20754" x="1227138" y="3636963"/>
          <p14:tracePt t="20755" x="1231900" y="3630613"/>
          <p14:tracePt t="20757" x="1238250" y="3625850"/>
          <p14:tracePt t="20757" x="1243013" y="3625850"/>
          <p14:tracePt t="20758" x="1249363" y="3619500"/>
          <p14:tracePt t="20761" x="1254125" y="3614738"/>
          <p14:tracePt t="20762" x="1260475" y="3608388"/>
          <p14:tracePt t="20763" x="1265238" y="3608388"/>
          <p14:tracePt t="20764" x="1271588" y="3603625"/>
          <p14:tracePt t="20764" x="1277938" y="3603625"/>
          <p14:tracePt t="20765" x="1282700" y="3597275"/>
          <p14:tracePt t="20767" x="1282700" y="3592513"/>
          <p14:tracePt t="20767" x="1289050" y="3592513"/>
          <p14:tracePt t="20768" x="1293813" y="3586163"/>
          <p14:tracePt t="20770" x="1300163" y="3581400"/>
          <p14:tracePt t="20770" x="1304925" y="3581400"/>
          <p14:tracePt t="20771" x="1311275" y="3575050"/>
          <p14:tracePt t="20774" x="1316038" y="3570288"/>
          <p14:tracePt t="20775" x="1322388" y="3570288"/>
          <p14:tracePt t="20775" x="1322388" y="3563938"/>
          <p14:tracePt t="20776" x="1327150" y="3563938"/>
          <p14:tracePt t="20778" x="1333500" y="3557588"/>
          <p14:tracePt t="20778" x="1333500" y="3552825"/>
          <p14:tracePt t="20779" x="1338263" y="3552825"/>
          <p14:tracePt t="20780" x="1344613" y="3546475"/>
          <p14:tracePt t="20783" x="1350963" y="3541713"/>
          <p14:tracePt t="20784" x="1355725" y="3541713"/>
          <p14:tracePt t="20785" x="1355725" y="3535363"/>
          <p14:tracePt t="20785" x="1362075" y="3535363"/>
          <p14:tracePt t="20786" x="1362075" y="3530600"/>
          <p14:tracePt t="20788" x="1366838" y="3530600"/>
          <p14:tracePt t="20788" x="1366838" y="3524250"/>
          <p14:tracePt t="20789" x="1373188" y="3524250"/>
          <p14:tracePt t="20790" x="1373188" y="3519488"/>
          <p14:tracePt t="20792" x="1377950" y="3513138"/>
          <p14:tracePt t="20794" x="1384300" y="3508375"/>
          <p14:tracePt t="20796" x="1389063" y="3502025"/>
          <p14:tracePt t="20797" x="1389063" y="3495675"/>
          <p14:tracePt t="20798" x="1395413" y="3495675"/>
          <p14:tracePt t="20799" x="1395413" y="3490913"/>
          <p14:tracePt t="20799" x="1400175" y="3490913"/>
          <p14:tracePt t="20800" x="1400175" y="3484563"/>
          <p14:tracePt t="20801" x="1406525" y="3484563"/>
          <p14:tracePt t="20802" x="1412875" y="3479800"/>
          <p14:tracePt t="20803" x="1412875" y="3473450"/>
          <p14:tracePt t="20805" x="1417638" y="3473450"/>
          <p14:tracePt t="20806" x="1417638" y="3468688"/>
          <p14:tracePt t="20806" x="1423988" y="3468688"/>
          <p14:tracePt t="20807" x="1423988" y="3462338"/>
          <p14:tracePt t="20808" x="1428750" y="3462338"/>
          <p14:tracePt t="20809" x="1428750" y="3457575"/>
          <p14:tracePt t="20812" x="1435100" y="3451225"/>
          <p14:tracePt t="20813" x="1439863" y="3446463"/>
          <p14:tracePt t="20815" x="1446213" y="3440113"/>
          <p14:tracePt t="20817" x="1450975" y="3435350"/>
          <p14:tracePt t="20818" x="1450975" y="3429000"/>
          <p14:tracePt t="20820" x="1457325" y="3429000"/>
          <p14:tracePt t="20821" x="1457325" y="3422650"/>
          <p14:tracePt t="20823" x="1462088" y="3422650"/>
          <p14:tracePt t="20825" x="1462088" y="3417888"/>
          <p14:tracePt t="20826" x="1468438" y="3417888"/>
          <p14:tracePt t="20829" x="1474788" y="3411538"/>
          <p14:tracePt t="20832" x="1479550" y="3406775"/>
          <p14:tracePt t="20908" x="1485900" y="3406775"/>
          <p14:tracePt t="20919" x="1485900" y="3400425"/>
          <p14:tracePt t="20928" x="1490663" y="3400425"/>
          <p14:tracePt t="20930" x="1490663" y="3395663"/>
          <p14:tracePt t="20935" x="1497013" y="3395663"/>
          <p14:tracePt t="20941" x="1497013" y="3389313"/>
          <p14:tracePt t="20944" x="1501775" y="3389313"/>
          <p14:tracePt t="20948" x="1508125" y="3389313"/>
          <p14:tracePt t="20948" x="1508125" y="3384550"/>
          <p14:tracePt t="20951" x="1512888" y="3384550"/>
          <p14:tracePt t="20954" x="1512888" y="3378200"/>
          <p14:tracePt t="20954" x="1519238" y="3378200"/>
          <p14:tracePt t="20957" x="1519238" y="3373438"/>
          <p14:tracePt t="20959" x="1519238" y="3367088"/>
          <p14:tracePt t="20960" x="1524000" y="3367088"/>
          <p14:tracePt t="20964" x="1530350" y="3362325"/>
          <p14:tracePt t="20968" x="1536700" y="3362325"/>
          <p14:tracePt t="20968" x="1536700" y="3355975"/>
          <p14:tracePt t="20971" x="1541463" y="3355975"/>
          <p14:tracePt t="20972" x="1541463" y="3349625"/>
          <p14:tracePt t="20975" x="1547813" y="3349625"/>
          <p14:tracePt t="20975" x="1547813" y="3344863"/>
          <p14:tracePt t="20976" x="1552575" y="3344863"/>
          <p14:tracePt t="20979" x="1558925" y="3344863"/>
          <p14:tracePt t="20979" x="1558925" y="3338513"/>
          <p14:tracePt t="20982" x="1563688" y="3333750"/>
          <p14:tracePt t="20985" x="1570038" y="3333750"/>
          <p14:tracePt t="20986" x="1570038" y="3327400"/>
          <p14:tracePt t="20988" x="1574800" y="3327400"/>
          <p14:tracePt t="20990" x="1581150" y="3322638"/>
          <p14:tracePt t="20992" x="1585913" y="3322638"/>
          <p14:tracePt t="20993" x="1585913" y="3316288"/>
          <p14:tracePt t="20994" x="1592263" y="3316288"/>
          <p14:tracePt t="20997" x="1598613" y="3311525"/>
          <p14:tracePt t="21000" x="1603375" y="3305175"/>
          <p14:tracePt t="21003" x="1609725" y="3300413"/>
          <p14:tracePt t="21004" x="1614488" y="3300413"/>
          <p14:tracePt t="21005" x="1614488" y="3294063"/>
          <p14:tracePt t="21007" x="1620838" y="3294063"/>
          <p14:tracePt t="21009" x="1625600" y="3294063"/>
          <p14:tracePt t="21009" x="1625600" y="3287713"/>
          <p14:tracePt t="21012" x="1631950" y="3287713"/>
          <p14:tracePt t="21013" x="1631950" y="3282950"/>
          <p14:tracePt t="21014" x="1636713" y="3282950"/>
          <p14:tracePt t="21017" x="1643063" y="3282950"/>
          <p14:tracePt t="21017" x="1643063" y="3276600"/>
          <p14:tracePt t="21018" x="1647825" y="3276600"/>
          <p14:tracePt t="21021" x="1654175" y="3276600"/>
          <p14:tracePt t="21022" x="1660525" y="3271838"/>
          <p14:tracePt t="21025" x="1665288" y="3271838"/>
          <p14:tracePt t="21027" x="1665288" y="3265488"/>
          <p14:tracePt t="21027" x="1671638" y="3265488"/>
          <p14:tracePt t="21030" x="1676400" y="3265488"/>
          <p14:tracePt t="21033" x="1682750" y="3260725"/>
          <p14:tracePt t="21034" x="1687513" y="3260725"/>
          <p14:tracePt t="21035" x="1693863" y="3260725"/>
          <p14:tracePt t="21036" x="1698625" y="3260725"/>
          <p14:tracePt t="21039" x="1704975" y="3260725"/>
          <p14:tracePt t="21039" x="1709738" y="3254375"/>
          <p14:tracePt t="21041" x="1716088" y="3254375"/>
          <p14:tracePt t="21042" x="1720850" y="3254375"/>
          <p14:tracePt t="21043" x="1727200" y="3254375"/>
          <p14:tracePt t="21044" x="1733550" y="3249613"/>
          <p14:tracePt t="21045" x="1738313" y="3249613"/>
          <p14:tracePt t="21046" x="1749425" y="3249613"/>
          <p14:tracePt t="21048" x="1755775" y="3249613"/>
          <p14:tracePt t="21049" x="1760538" y="3249613"/>
          <p14:tracePt t="21049" x="1771650" y="3243263"/>
          <p14:tracePt t="21050" x="1778000" y="3243263"/>
          <p14:tracePt t="21051" x="1789113" y="3243263"/>
          <p14:tracePt t="21052" x="1795463" y="3243263"/>
          <p14:tracePt t="21053" x="1806575" y="3243263"/>
          <p14:tracePt t="21055" x="1817688" y="3243263"/>
          <p14:tracePt t="21056" x="1828800" y="3243263"/>
          <p14:tracePt t="21056" x="1839913" y="3243263"/>
          <p14:tracePt t="21057" x="1844675" y="3243263"/>
          <p14:tracePt t="21058" x="1857375" y="3243263"/>
          <p14:tracePt t="21059" x="1868488" y="3243263"/>
          <p14:tracePt t="21060" x="1879600" y="3243263"/>
          <p14:tracePt t="21062" x="1890713" y="3243263"/>
          <p14:tracePt t="21062" x="1901825" y="3243263"/>
          <p14:tracePt t="21063" x="1912938" y="3243263"/>
          <p14:tracePt t="21065" x="1919288" y="3243263"/>
          <p14:tracePt t="21065" x="1930400" y="3243263"/>
          <p14:tracePt t="21066" x="1941513" y="3243263"/>
          <p14:tracePt t="21067" x="1957388" y="3243263"/>
          <p14:tracePt t="21068" x="1968500" y="3243263"/>
          <p14:tracePt t="21069" x="1974850" y="3243263"/>
          <p14:tracePt t="21070" x="1992313" y="3249613"/>
          <p14:tracePt t="21071" x="1997075" y="3249613"/>
          <p14:tracePt t="21073" x="2014538" y="3249613"/>
          <p14:tracePt t="21073" x="2019300" y="3249613"/>
          <p14:tracePt t="21074" x="2036763" y="3249613"/>
          <p14:tracePt t="21076" x="2047875" y="3249613"/>
          <p14:tracePt t="21076" x="2058988" y="3249613"/>
          <p14:tracePt t="21077" x="2070100" y="3249613"/>
          <p14:tracePt t="21078" x="2081213" y="3249613"/>
          <p14:tracePt t="21080" x="2092325" y="3249613"/>
          <p14:tracePt t="21080" x="2103438" y="3249613"/>
          <p14:tracePt t="21081" x="2116138" y="3249613"/>
          <p14:tracePt t="21083" x="2127250" y="3249613"/>
          <p14:tracePt t="21083" x="2138363" y="3249613"/>
          <p14:tracePt t="21084" x="2149475" y="3243263"/>
          <p14:tracePt t="21085" x="2160588" y="3243263"/>
          <p14:tracePt t="21086" x="2165350" y="3243263"/>
          <p14:tracePt t="21087" x="2178050" y="3243263"/>
          <p14:tracePt t="21088" x="2182813" y="3243263"/>
          <p14:tracePt t="21090" x="2189163" y="3238500"/>
          <p14:tracePt t="21249" x="2189163" y="3243263"/>
          <p14:tracePt t="21250" x="2193925" y="3249613"/>
          <p14:tracePt t="21251" x="2193925" y="3254375"/>
          <p14:tracePt t="21251" x="2200275" y="3254375"/>
          <p14:tracePt t="21253" x="2200275" y="3260725"/>
          <p14:tracePt t="21253" x="2205038" y="3260725"/>
          <p14:tracePt t="21254" x="2205038" y="3265488"/>
          <p14:tracePt t="21255" x="2211388" y="3265488"/>
          <p14:tracePt t="21257" x="2211388" y="3271838"/>
          <p14:tracePt t="21257" x="2216150" y="3271838"/>
          <p14:tracePt t="21261" x="2222500" y="3276600"/>
          <p14:tracePt t="21261" x="2227263" y="3276600"/>
          <p14:tracePt t="21264" x="2233613" y="3282950"/>
          <p14:tracePt t="21264" x="2239963" y="3287713"/>
          <p14:tracePt t="21265" x="2244725" y="3287713"/>
          <p14:tracePt t="21267" x="2251075" y="3294063"/>
          <p14:tracePt t="21267" x="2255838" y="3294063"/>
          <p14:tracePt t="21268" x="2262188" y="3300413"/>
          <p14:tracePt t="21270" x="2266950" y="3300413"/>
          <p14:tracePt t="21271" x="2278063" y="3305175"/>
          <p14:tracePt t="21271" x="2284413" y="3311525"/>
          <p14:tracePt t="21273" x="2295525" y="3311525"/>
          <p14:tracePt t="21273" x="2301875" y="3316288"/>
          <p14:tracePt t="21274" x="2312988" y="3322638"/>
          <p14:tracePt t="21275" x="2317750" y="3327400"/>
          <p14:tracePt t="21277" x="2328863" y="3327400"/>
          <p14:tracePt t="21278" x="2335213" y="3333750"/>
          <p14:tracePt t="21278" x="2339975" y="3333750"/>
          <p14:tracePt t="21279" x="2351088" y="3333750"/>
          <p14:tracePt t="21280" x="2357438" y="3338513"/>
          <p14:tracePt t="21281" x="2363788" y="3338513"/>
          <p14:tracePt t="21282" x="2374900" y="3338513"/>
          <p14:tracePt t="21284" x="2379663" y="3338513"/>
          <p14:tracePt t="21284" x="2386013" y="3344863"/>
          <p14:tracePt t="21285" x="2390775" y="3344863"/>
          <p14:tracePt t="21288" x="2397125" y="3344863"/>
          <p14:tracePt t="21289" x="2401888" y="3344863"/>
          <p14:tracePt t="21291" x="2408238" y="3344863"/>
          <p14:tracePt t="21292" x="2413000" y="3344863"/>
          <p14:tracePt t="21312" x="2408238" y="3344863"/>
          <p14:tracePt t="21316" x="2401888" y="3344863"/>
          <p14:tracePt t="21320" x="2397125" y="3344863"/>
          <p14:tracePt t="21324" x="2390775" y="3344863"/>
          <p14:tracePt t="21327" x="2386013" y="3344863"/>
          <p14:tracePt t="21331" x="2379663" y="3344863"/>
          <p14:tracePt t="21335" x="2374900" y="3344863"/>
          <p14:tracePt t="21337" x="2368550" y="3344863"/>
          <p14:tracePt t="21342" x="2363788" y="3344863"/>
          <p14:tracePt t="21349" x="2363788" y="3349625"/>
          <p14:tracePt t="21351" x="2357438" y="3349625"/>
          <p14:tracePt t="21357" x="2351088" y="3349625"/>
          <p14:tracePt t="21358" x="2351088" y="3355975"/>
          <p14:tracePt t="21360" x="2346325" y="3355975"/>
          <p14:tracePt t="21363" x="2339975" y="3355975"/>
          <p14:tracePt t="21365" x="2335213" y="3362325"/>
          <p14:tracePt t="21368" x="2328863" y="3362325"/>
          <p14:tracePt t="21372" x="2324100" y="3367088"/>
          <p14:tracePt t="21375" x="2317750" y="3367088"/>
          <p14:tracePt t="21379" x="2312988" y="3367088"/>
          <p14:tracePt t="21382" x="2312988" y="3373438"/>
          <p14:tracePt t="21382" x="2306638" y="3373438"/>
          <p14:tracePt t="21385" x="2301875" y="3373438"/>
          <p14:tracePt t="21389" x="2295525" y="3373438"/>
          <p14:tracePt t="21396" x="2289175" y="3373438"/>
          <p14:tracePt t="21403" x="2284413" y="3373438"/>
          <p14:tracePt t="21409" x="2278063" y="3373438"/>
          <p14:tracePt t="21416" x="2273300" y="3373438"/>
          <p14:tracePt t="21592" x="2266950" y="3373438"/>
          <p14:tracePt t="21596" x="2262188" y="3373438"/>
          <p14:tracePt t="21600" x="2255838" y="3373438"/>
          <p14:tracePt t="21603" x="2255838" y="3378200"/>
          <p14:tracePt t="21603" x="2251075" y="3378200"/>
          <p14:tracePt t="21607" x="2244725" y="3378200"/>
          <p14:tracePt t="21611" x="2239963" y="3378200"/>
          <p14:tracePt t="21618" x="2233613" y="3378200"/>
          <p14:tracePt t="21623" x="2227263" y="3378200"/>
          <p14:tracePt t="22316" x="2222500" y="3378200"/>
          <p14:tracePt t="22320" x="2216150" y="3378200"/>
          <p14:tracePt t="22324" x="2211388" y="3378200"/>
          <p14:tracePt t="22329" x="2205038" y="3378200"/>
          <p14:tracePt t="22335" x="2200275" y="3378200"/>
          <p14:tracePt t="22336" x="2200275" y="3384550"/>
          <p14:tracePt t="22340" x="2193925" y="3384550"/>
          <p14:tracePt t="22345" x="2189163" y="3384550"/>
          <p14:tracePt t="22350" x="2182813" y="3384550"/>
          <p14:tracePt t="22356" x="2178050" y="3384550"/>
          <p14:tracePt t="22358" x="2178050" y="3389313"/>
          <p14:tracePt t="22365" x="2171700" y="3389313"/>
          <p14:tracePt t="22521" x="2178050" y="3389313"/>
          <p14:tracePt t="22526" x="2182813" y="3389313"/>
          <p14:tracePt t="22530" x="2189163" y="3389313"/>
          <p14:tracePt t="22532" x="2193925" y="3389313"/>
          <p14:tracePt t="22534" x="2193925" y="3395663"/>
          <p14:tracePt t="22535" x="2200275" y="3395663"/>
          <p14:tracePt t="22538" x="2205038" y="3395663"/>
          <p14:tracePt t="22541" x="2211388" y="3395663"/>
          <p14:tracePt t="22544" x="2216150" y="3395663"/>
          <p14:tracePt t="22547" x="2222500" y="3395663"/>
          <p14:tracePt t="22551" x="2227263" y="3395663"/>
          <p14:tracePt t="22554" x="2233613" y="3395663"/>
          <p14:tracePt t="22559" x="2239963" y="3395663"/>
          <p14:tracePt t="22563" x="2244725" y="3395663"/>
          <p14:tracePt t="22567" x="2251075" y="3395663"/>
          <p14:tracePt t="22572" x="2255838" y="3395663"/>
          <p14:tracePt t="22580" x="2262188" y="3395663"/>
          <p14:tracePt t="22587" x="2266950" y="3395663"/>
          <p14:tracePt t="22855" x="2266950" y="3400425"/>
          <p14:tracePt t="24947" x="2266950" y="3406775"/>
          <p14:tracePt t="24949" x="2262188" y="3406775"/>
          <p14:tracePt t="24953" x="2255838" y="3406775"/>
          <p14:tracePt t="24954" x="2255838" y="3411538"/>
          <p14:tracePt t="24956" x="2251075" y="3411538"/>
          <p14:tracePt t="24977" x="2244725" y="3411538"/>
          <p14:tracePt t="25272" x="2239963" y="3411538"/>
          <p14:tracePt t="25275" x="2233613" y="3411538"/>
          <p14:tracePt t="25276" x="2227263" y="3411538"/>
          <p14:tracePt t="25281" x="2222500" y="3411538"/>
          <p14:tracePt t="25287" x="2216150" y="3411538"/>
          <p14:tracePt t="25293" x="2211388" y="3411538"/>
          <p14:tracePt t="25299" x="2205038" y="3411538"/>
          <p14:tracePt t="25305" x="2200275" y="3411538"/>
          <p14:tracePt t="25314" x="2193925" y="3411538"/>
          <p14:tracePt t="25318" x="2189163" y="3411538"/>
          <p14:tracePt t="25324" x="2182813" y="3411538"/>
          <p14:tracePt t="25329" x="2178050" y="3411538"/>
          <p14:tracePt t="25333" x="2171700" y="3411538"/>
          <p14:tracePt t="25338" x="2165350" y="3411538"/>
          <p14:tracePt t="25340" x="2165350" y="3406775"/>
          <p14:tracePt t="25341" x="2160588" y="3406775"/>
          <p14:tracePt t="25344" x="2154238" y="3406775"/>
          <p14:tracePt t="25347" x="2149475" y="3406775"/>
          <p14:tracePt t="25351" x="2143125" y="3406775"/>
          <p14:tracePt t="25356" x="2138363" y="3406775"/>
          <p14:tracePt t="25360" x="2132013" y="3400425"/>
          <p14:tracePt t="25363" x="2127250" y="3400425"/>
          <p14:tracePt t="25366" x="2120900" y="3400425"/>
          <p14:tracePt t="25368" x="2116138" y="3400425"/>
          <p14:tracePt t="25372" x="2109788" y="3400425"/>
          <p14:tracePt t="25376" x="2103438" y="3400425"/>
          <p14:tracePt t="25380" x="2098675" y="3395663"/>
          <p14:tracePt t="25383" x="2092325" y="3395663"/>
          <p14:tracePt t="25388" x="2087563" y="3389313"/>
          <p14:tracePt t="25390" x="2081213" y="3389313"/>
          <p14:tracePt t="25394" x="2076450" y="3389313"/>
          <p14:tracePt t="25399" x="2070100" y="3389313"/>
          <p14:tracePt t="25404" x="2065338" y="3389313"/>
          <p14:tracePt t="25409" x="2058988" y="3384550"/>
          <p14:tracePt t="25413" x="2054225" y="3384550"/>
          <p14:tracePt t="25416" x="2047875" y="3384550"/>
          <p14:tracePt t="25421" x="2041525" y="3384550"/>
          <p14:tracePt t="25427" x="2036763" y="3384550"/>
          <p14:tracePt t="25430" x="2030413" y="3384550"/>
          <p14:tracePt t="25435" x="2030413" y="3378200"/>
          <p14:tracePt t="25435" x="2025650" y="3378200"/>
          <p14:tracePt t="25440" x="2019300" y="3378200"/>
          <p14:tracePt t="25443" x="2014538" y="3378200"/>
          <p14:tracePt t="25447" x="2008188" y="3378200"/>
          <p14:tracePt t="25452" x="2003425" y="3378200"/>
          <p14:tracePt t="25456" x="1997075" y="3378200"/>
          <p14:tracePt t="25459" x="1992313" y="3378200"/>
          <p14:tracePt t="25463" x="1985963" y="3378200"/>
          <p14:tracePt t="25472" x="1981200" y="3378200"/>
          <p14:tracePt t="25478" x="1974850" y="3378200"/>
          <p14:tracePt t="25483" x="1974850" y="3373438"/>
          <p14:tracePt t="25489" x="1968500" y="3373438"/>
          <p14:tracePt t="25502" x="1963738" y="3373438"/>
          <p14:tracePt t="25505" x="1963738" y="3367088"/>
          <p14:tracePt t="25509" x="1957388" y="3367088"/>
          <p14:tracePt t="25518" x="1952625" y="3367088"/>
          <p14:tracePt t="25525" x="1946275" y="3367088"/>
          <p14:tracePt t="25526" x="1946275" y="3362325"/>
          <p14:tracePt t="25531" x="1941513" y="3362325"/>
          <p14:tracePt t="25534" x="1941513" y="3355975"/>
          <p14:tracePt t="25534" x="1935163" y="3355975"/>
          <p14:tracePt t="25540" x="1930400" y="3355975"/>
          <p14:tracePt t="25543" x="1924050" y="3355975"/>
          <p14:tracePt t="25548" x="1919288" y="3355975"/>
          <p14:tracePt t="25550" x="1919288" y="3349625"/>
          <p14:tracePt t="25551" x="1912938" y="3349625"/>
          <p14:tracePt t="25555" x="1906588" y="3349625"/>
          <p14:tracePt t="25557" x="1901825" y="3349625"/>
          <p14:tracePt t="25560" x="1895475" y="3349625"/>
          <p14:tracePt t="25563" x="1890713" y="3349625"/>
          <p14:tracePt t="25567" x="1884363" y="3349625"/>
          <p14:tracePt t="25570" x="1879600" y="3349625"/>
          <p14:tracePt t="25571" x="1879600" y="3344863"/>
          <p14:tracePt t="25572" x="1873250" y="3344863"/>
          <p14:tracePt t="25576" x="1868488" y="3344863"/>
          <p14:tracePt t="25577" x="1862138" y="3344863"/>
          <p14:tracePt t="25582" x="1857375" y="3344863"/>
          <p14:tracePt t="25587" x="1851025" y="3344863"/>
          <p14:tracePt t="25591" x="1844675" y="3344863"/>
          <p14:tracePt t="25595" x="1839913" y="3344863"/>
          <p14:tracePt t="25599" x="1833563" y="3344863"/>
          <p14:tracePt t="25602" x="1833563" y="3338513"/>
          <p14:tracePt t="25603" x="1828800" y="3338513"/>
          <p14:tracePt t="25609" x="1822450" y="3338513"/>
          <p14:tracePt t="25614" x="1817688" y="3338513"/>
          <p14:tracePt t="25618" x="1811338" y="3338513"/>
          <p14:tracePt t="25623" x="1806575" y="3338513"/>
          <p14:tracePt t="25629" x="1800225" y="3338513"/>
          <p14:tracePt t="25633" x="1795463" y="3338513"/>
          <p14:tracePt t="25643" x="1789113" y="3338513"/>
          <p14:tracePt t="25652" x="1782763" y="3338513"/>
          <p14:tracePt t="25662" x="1778000" y="3338513"/>
          <p14:tracePt t="25675" x="1771650" y="3338513"/>
          <p14:tracePt t="25741" x="1766888" y="3338513"/>
          <p14:tracePt t="25995" x="1760538" y="3338513"/>
          <p14:tracePt t="25997" x="1755775" y="3338513"/>
          <p14:tracePt t="25999" x="1749425" y="3338513"/>
          <p14:tracePt t="26003" x="1744663" y="3338513"/>
          <p14:tracePt t="26004" x="1744663" y="3344863"/>
          <p14:tracePt t="26006" x="1738313" y="3344863"/>
          <p14:tracePt t="26010" x="1733550" y="3344863"/>
          <p14:tracePt t="26014" x="1727200" y="3344863"/>
          <p14:tracePt t="26016" x="1720850" y="3344863"/>
          <p14:tracePt t="26016" x="1720850" y="3349625"/>
          <p14:tracePt t="26020" x="1716088" y="3349625"/>
          <p14:tracePt t="26023" x="1709738" y="3349625"/>
          <p14:tracePt t="26027" x="1704975" y="3349625"/>
          <p14:tracePt t="26031" x="1698625" y="3355975"/>
          <p14:tracePt t="26037" x="1693863" y="3355975"/>
          <p14:tracePt t="26042" x="1687513" y="3355975"/>
          <p14:tracePt t="26042" x="1687513" y="3362325"/>
          <p14:tracePt t="26046" x="1682750" y="3362325"/>
          <p14:tracePt t="26053" x="1676400" y="3362325"/>
          <p14:tracePt t="26061" x="1671638" y="3362325"/>
          <p14:tracePt t="26070" x="1665288" y="3362325"/>
          <p14:tracePt t="26085" x="1665288" y="3367088"/>
          <p14:tracePt t="26146" x="1660525" y="3373438"/>
          <p14:tracePt t="26155" x="1660525" y="3378200"/>
          <p14:tracePt t="26158" x="1654175" y="3378200"/>
          <p14:tracePt t="26160" x="1654175" y="3384550"/>
          <p14:tracePt t="26166" x="1647825" y="3384550"/>
          <p14:tracePt t="26167" x="1647825" y="3389313"/>
          <p14:tracePt t="26171" x="1643063" y="3389313"/>
          <p14:tracePt t="26172" x="1643063" y="3395663"/>
          <p14:tracePt t="26176" x="1636713" y="3395663"/>
          <p14:tracePt t="26177" x="1636713" y="3400425"/>
          <p14:tracePt t="26184" x="1636713" y="3406775"/>
          <p14:tracePt t="26184" x="1631950" y="3406775"/>
          <p14:tracePt t="26309" x="1625600" y="3406775"/>
          <p14:tracePt t="26315" x="1620838" y="3406775"/>
          <p14:tracePt t="26321" x="1614488" y="3406775"/>
          <p14:tracePt t="26326" x="1609725" y="3406775"/>
          <p14:tracePt t="26336" x="1603375" y="3406775"/>
          <p14:tracePt t="26344" x="1598613" y="3406775"/>
          <p14:tracePt t="26351" x="1592263" y="3406775"/>
          <p14:tracePt t="26358" x="1585913" y="3406775"/>
          <p14:tracePt t="26362" x="1581150" y="3406775"/>
          <p14:tracePt t="26366" x="1574800" y="3406775"/>
          <p14:tracePt t="26371" x="1570038" y="3406775"/>
          <p14:tracePt t="26375" x="1563688" y="3406775"/>
          <p14:tracePt t="26388" x="1558925" y="3406775"/>
          <p14:tracePt t="26418" x="1552575" y="3406775"/>
          <p14:tracePt t="26424" x="1547813" y="3406775"/>
          <p14:tracePt t="26427" x="1541463" y="3406775"/>
          <p14:tracePt t="26431" x="1536700" y="3406775"/>
          <p14:tracePt t="26435" x="1530350" y="3406775"/>
          <p14:tracePt t="26438" x="1524000" y="3406775"/>
          <p14:tracePt t="26441" x="1519238" y="3406775"/>
          <p14:tracePt t="26443" x="1512888" y="3406775"/>
          <p14:tracePt t="26445" x="1508125" y="3406775"/>
          <p14:tracePt t="26447" x="1501775" y="3406775"/>
          <p14:tracePt t="26450" x="1497013" y="3406775"/>
          <p14:tracePt t="26453" x="1490663" y="3406775"/>
          <p14:tracePt t="26456" x="1485900" y="3406775"/>
          <p14:tracePt t="26458" x="1479550" y="3406775"/>
          <p14:tracePt t="26461" x="1474788" y="3406775"/>
          <p14:tracePt t="26461" x="1474788" y="3411538"/>
          <p14:tracePt t="26462" x="1468438" y="3411538"/>
          <p14:tracePt t="26467" x="1462088" y="3411538"/>
          <p14:tracePt t="26473" x="1457325" y="3411538"/>
          <p14:tracePt t="26478" x="1450975" y="3411538"/>
          <p14:tracePt t="26484" x="1446213" y="3411538"/>
          <p14:tracePt t="26583" x="1439863" y="3417888"/>
          <p14:tracePt t="26597" x="1435100" y="3417888"/>
          <p14:tracePt t="26668" x="1435100" y="3422650"/>
          <p14:tracePt t="26674" x="1428750" y="3422650"/>
          <p14:tracePt t="26811" x="1423988" y="3422650"/>
          <p14:tracePt t="26814" x="1417638" y="3422650"/>
          <p14:tracePt t="26820" x="1412875" y="3422650"/>
          <p14:tracePt t="26825" x="1406525" y="3422650"/>
          <p14:tracePt t="26830" x="1400175" y="3422650"/>
          <p14:tracePt t="26833" x="1395413" y="3422650"/>
          <p14:tracePt t="26838" x="1389063" y="3422650"/>
          <p14:tracePt t="26840" x="1384300" y="3422650"/>
          <p14:tracePt t="26846" x="1377950" y="3422650"/>
          <p14:tracePt t="26852" x="1373188" y="3422650"/>
          <p14:tracePt t="26919" x="1366838" y="3422650"/>
          <p14:tracePt t="26933" x="1362075" y="3422650"/>
          <p14:tracePt t="26937" x="1355725" y="3422650"/>
          <p14:tracePt t="26942" x="1350963" y="3422650"/>
          <p14:tracePt t="26948" x="1344613" y="3422650"/>
          <p14:tracePt t="26955" x="1338263" y="3422650"/>
          <p14:tracePt t="26961" x="1333500" y="3422650"/>
          <p14:tracePt t="26965" x="1327150" y="3422650"/>
          <p14:tracePt t="26968" x="1322388" y="3422650"/>
          <p14:tracePt t="26971" x="1316038" y="3422650"/>
          <p14:tracePt t="26972" x="1316038" y="3429000"/>
          <p14:tracePt t="26976" x="1311275" y="3429000"/>
          <p14:tracePt t="26979" x="1304925" y="3429000"/>
          <p14:tracePt t="26985" x="1300163" y="3429000"/>
          <p14:tracePt t="26991" x="1293813" y="3429000"/>
          <p14:tracePt t="26995" x="1289050" y="3429000"/>
          <p14:tracePt t="27000" x="1282700" y="3429000"/>
          <p14:tracePt t="27008" x="1277938" y="3429000"/>
          <p14:tracePt t="27013" x="1271588" y="3422650"/>
          <p14:tracePt t="27016" x="1265238" y="3422650"/>
          <p14:tracePt t="27018" x="1260475" y="3422650"/>
          <p14:tracePt t="27019" x="1260475" y="3417888"/>
          <p14:tracePt t="27020" x="1254125" y="3417888"/>
          <p14:tracePt t="27021" x="1249363" y="3417888"/>
          <p14:tracePt t="27024" x="1243013" y="3411538"/>
          <p14:tracePt t="27026" x="1238250" y="3411538"/>
          <p14:tracePt t="27027" x="1238250" y="3406775"/>
          <p14:tracePt t="27027" x="1231900" y="3406775"/>
          <p14:tracePt t="27028" x="1227138" y="3406775"/>
          <p14:tracePt t="27029" x="1227138" y="3400425"/>
          <p14:tracePt t="27030" x="1216025" y="3400425"/>
          <p14:tracePt t="27032" x="1216025" y="3395663"/>
          <p14:tracePt t="27032" x="1203325" y="3389313"/>
          <p14:tracePt t="27034" x="1198563" y="3384550"/>
          <p14:tracePt t="27035" x="1187450" y="3384550"/>
          <p14:tracePt t="27036" x="1181100" y="3378200"/>
          <p14:tracePt t="27037" x="1176338" y="3378200"/>
          <p14:tracePt t="27038" x="1169988" y="3373438"/>
          <p14:tracePt t="27039" x="1165225" y="3367088"/>
          <p14:tracePt t="27041" x="1154113" y="3367088"/>
          <p14:tracePt t="27042" x="1147763" y="3362325"/>
          <p14:tracePt t="27042" x="1141413" y="3355975"/>
          <p14:tracePt t="27043" x="1130300" y="3355975"/>
          <p14:tracePt t="27044" x="1125538" y="3349625"/>
          <p14:tracePt t="27045" x="1114425" y="3344863"/>
          <p14:tracePt t="27046" x="1108075" y="3344863"/>
          <p14:tracePt t="27048" x="1096963" y="3338513"/>
          <p14:tracePt t="27049" x="1085850" y="3333750"/>
          <p14:tracePt t="27049" x="1079500" y="3327400"/>
          <p14:tracePt t="27050" x="1068388" y="3327400"/>
          <p14:tracePt t="27051" x="1063625" y="3322638"/>
          <p14:tracePt t="27052" x="1052513" y="3316288"/>
          <p14:tracePt t="27053" x="1046163" y="3311525"/>
          <p14:tracePt t="27054" x="1030288" y="3305175"/>
          <p14:tracePt t="27055" x="1023938" y="3305175"/>
          <p14:tracePt t="27056" x="1012825" y="3300413"/>
          <p14:tracePt t="27057" x="1006475" y="3294063"/>
          <p14:tracePt t="27058" x="995363" y="3294063"/>
          <p14:tracePt t="27059" x="984250" y="3287713"/>
          <p14:tracePt t="27060" x="979488" y="3282950"/>
          <p14:tracePt t="27062" x="968375" y="3276600"/>
          <p14:tracePt t="27063" x="955675" y="3276600"/>
          <p14:tracePt t="27063" x="950913" y="3271838"/>
          <p14:tracePt t="27064" x="944563" y="3271838"/>
          <p14:tracePt t="27065" x="933450" y="3265488"/>
          <p14:tracePt t="27066" x="928688" y="3265488"/>
          <p14:tracePt t="27067" x="917575" y="3260725"/>
          <p14:tracePt t="27068" x="911225" y="3260725"/>
          <p14:tracePt t="27069" x="900113" y="3254375"/>
          <p14:tracePt t="27070" x="895350" y="3254375"/>
          <p14:tracePt t="27071" x="889000" y="3249613"/>
          <p14:tracePt t="27072" x="877888" y="3249613"/>
          <p14:tracePt t="27073" x="871538" y="3243263"/>
          <p14:tracePt t="27074" x="866775" y="3243263"/>
          <p14:tracePt t="27076" x="860425" y="3243263"/>
          <p14:tracePt t="27077" x="855663" y="3243263"/>
          <p14:tracePt t="27077" x="849313" y="3238500"/>
          <p14:tracePt t="27079" x="844550" y="3238500"/>
          <p14:tracePt t="27079" x="838200" y="3238500"/>
          <p14:tracePt t="27080" x="833438" y="3238500"/>
          <p14:tracePt t="27081" x="827088" y="3232150"/>
          <p14:tracePt t="27083" x="820738" y="3232150"/>
          <p14:tracePt t="27083" x="815975" y="3232150"/>
          <p14:tracePt t="27084" x="809625" y="3232150"/>
          <p14:tracePt t="27085" x="804863" y="3232150"/>
          <p14:tracePt t="27086" x="798513" y="3232150"/>
          <p14:tracePt t="27089" x="793750" y="3232150"/>
          <p14:tracePt t="27091" x="787400" y="3232150"/>
          <p14:tracePt t="27091" x="782638" y="3227388"/>
          <p14:tracePt t="27093" x="776288" y="3227388"/>
          <p14:tracePt t="27096" x="771525" y="3227388"/>
          <p14:tracePt t="27097" x="765175" y="3227388"/>
          <p14:tracePt t="27101" x="758825" y="3227388"/>
          <p14:tracePt t="27104" x="754063" y="3227388"/>
          <p14:tracePt t="27109" x="747713" y="3227388"/>
          <p14:tracePt t="27111" x="742950" y="3227388"/>
          <p14:tracePt t="27133" x="736600" y="3227388"/>
          <p14:tracePt t="27142" x="731838" y="3227388"/>
          <p14:tracePt t="27148" x="725488" y="3227388"/>
          <p14:tracePt t="27154" x="720725" y="3227388"/>
          <p14:tracePt t="27159" x="714375" y="3227388"/>
          <p14:tracePt t="27162" x="709613" y="3227388"/>
          <p14:tracePt t="27169" x="703263" y="3227388"/>
          <p14:tracePt t="27173" x="696913" y="3227388"/>
          <p14:tracePt t="27176" x="696913" y="3232150"/>
          <p14:tracePt t="27176" x="692150" y="3232150"/>
          <p14:tracePt t="27181" x="685800" y="3232150"/>
          <p14:tracePt t="27184" x="681038" y="3232150"/>
          <p14:tracePt t="27190" x="674688" y="3232150"/>
          <p14:tracePt t="27191" x="674688" y="3238500"/>
          <p14:tracePt t="27194" x="669925" y="3238500"/>
          <p14:tracePt t="27213" x="663575" y="3238500"/>
          <p14:tracePt t="27214" x="663575" y="3243263"/>
          <p14:tracePt t="27222" x="658813" y="3243263"/>
          <p14:tracePt t="27225" x="658813" y="3249613"/>
          <p14:tracePt t="27231" x="652463" y="3249613"/>
          <p14:tracePt t="27232" x="652463" y="3254375"/>
          <p14:tracePt t="27243" x="647700" y="3254375"/>
          <p14:tracePt t="27244" x="647700" y="3260725"/>
          <p14:tracePt t="27286" x="652463" y="3260725"/>
          <p14:tracePt t="27289" x="658813" y="3260725"/>
          <p14:tracePt t="27291" x="663575" y="3260725"/>
          <p14:tracePt t="27292" x="669925" y="3260725"/>
          <p14:tracePt t="27293" x="674688" y="3260725"/>
          <p14:tracePt t="27296" x="681038" y="3260725"/>
          <p14:tracePt t="27298" x="685800" y="3260725"/>
          <p14:tracePt t="27299" x="692150" y="3260725"/>
          <p14:tracePt t="27302" x="696913" y="3260725"/>
          <p14:tracePt t="27303" x="703263" y="3260725"/>
          <p14:tracePt t="27305" x="709613" y="3260725"/>
          <p14:tracePt t="27305" x="714375" y="3260725"/>
          <p14:tracePt t="27308" x="720725" y="3260725"/>
          <p14:tracePt t="27308" x="725488" y="3260725"/>
          <p14:tracePt t="27309" x="731838" y="3260725"/>
          <p14:tracePt t="27312" x="736600" y="3265488"/>
          <p14:tracePt t="27312" x="742950" y="3265488"/>
          <p14:tracePt t="27313" x="747713" y="3265488"/>
          <p14:tracePt t="27316" x="754063" y="3265488"/>
          <p14:tracePt t="27316" x="758825" y="3265488"/>
          <p14:tracePt t="27317" x="765175" y="3265488"/>
          <p14:tracePt t="27319" x="771525" y="3271838"/>
          <p14:tracePt t="27320" x="776288" y="3271838"/>
          <p14:tracePt t="27321" x="782638" y="3271838"/>
          <p14:tracePt t="27322" x="787400" y="3271838"/>
          <p14:tracePt t="27325" x="793750" y="3271838"/>
          <p14:tracePt t="27326" x="798513" y="3276600"/>
          <p14:tracePt t="27326" x="804863" y="3276600"/>
          <p14:tracePt t="27329" x="809625" y="3276600"/>
          <p14:tracePt t="27329" x="820738" y="3276600"/>
          <p14:tracePt t="27332" x="827088" y="3276600"/>
          <p14:tracePt t="27333" x="833438" y="3282950"/>
          <p14:tracePt t="27333" x="838200" y="3282950"/>
          <p14:tracePt t="27334" x="844550" y="3282950"/>
          <p14:tracePt t="27335" x="849313" y="3282950"/>
          <p14:tracePt t="27336" x="855663" y="3287713"/>
          <p14:tracePt t="27338" x="860425" y="3287713"/>
          <p14:tracePt t="27338" x="866775" y="3287713"/>
          <p14:tracePt t="27339" x="871538" y="3287713"/>
          <p14:tracePt t="27340" x="877888" y="3287713"/>
          <p14:tracePt t="27343" x="882650" y="3294063"/>
          <p14:tracePt t="27343" x="895350" y="3294063"/>
          <p14:tracePt t="27344" x="900113" y="3294063"/>
          <p14:tracePt t="27345" x="906463" y="3294063"/>
          <p14:tracePt t="27346" x="911225" y="3294063"/>
          <p14:tracePt t="27347" x="917575" y="3300413"/>
          <p14:tracePt t="27348" x="922338" y="3300413"/>
          <p14:tracePt t="27349" x="928688" y="3300413"/>
          <p14:tracePt t="27350" x="933450" y="3300413"/>
          <p14:tracePt t="27351" x="944563" y="3300413"/>
          <p14:tracePt t="27352" x="950913" y="3305175"/>
          <p14:tracePt t="27354" x="955675" y="3305175"/>
          <p14:tracePt t="27355" x="962025" y="3305175"/>
          <p14:tracePt t="27355" x="968375" y="3305175"/>
          <p14:tracePt t="27356" x="979488" y="3305175"/>
          <p14:tracePt t="27357" x="984250" y="3305175"/>
          <p14:tracePt t="27358" x="990600" y="3311525"/>
          <p14:tracePt t="27359" x="995363" y="3311525"/>
          <p14:tracePt t="27361" x="1006475" y="3311525"/>
          <p14:tracePt t="27361" x="1012825" y="3311525"/>
          <p14:tracePt t="27362" x="1017588" y="3311525"/>
          <p14:tracePt t="27363" x="1023938" y="3311525"/>
          <p14:tracePt t="27364" x="1035050" y="3316288"/>
          <p14:tracePt t="27365" x="1041400" y="3316288"/>
          <p14:tracePt t="27366" x="1046163" y="3316288"/>
          <p14:tracePt t="27368" x="1052513" y="3322638"/>
          <p14:tracePt t="27368" x="1057275" y="3322638"/>
          <p14:tracePt t="27369" x="1063625" y="3322638"/>
          <p14:tracePt t="27370" x="1074738" y="3322638"/>
          <p14:tracePt t="27372" x="1079500" y="3327400"/>
          <p14:tracePt t="27372" x="1085850" y="3327400"/>
          <p14:tracePt t="27373" x="1096963" y="3327400"/>
          <p14:tracePt t="27375" x="1103313" y="3327400"/>
          <p14:tracePt t="27375" x="1108075" y="3333750"/>
          <p14:tracePt t="27376" x="1119188" y="3333750"/>
          <p14:tracePt t="27377" x="1125538" y="3333750"/>
          <p14:tracePt t="27378" x="1130300" y="3333750"/>
          <p14:tracePt t="27380" x="1136650" y="3338513"/>
          <p14:tracePt t="27381" x="1147763" y="3338513"/>
          <p14:tracePt t="27381" x="1154113" y="3338513"/>
          <p14:tracePt t="27382" x="1158875" y="3338513"/>
          <p14:tracePt t="27383" x="1165225" y="3338513"/>
          <p14:tracePt t="27384" x="1176338" y="3344863"/>
          <p14:tracePt t="27385" x="1181100" y="3344863"/>
          <p14:tracePt t="27386" x="1187450" y="3344863"/>
          <p14:tracePt t="27388" x="1192213" y="3344863"/>
          <p14:tracePt t="27389" x="1203325" y="3349625"/>
          <p14:tracePt t="27390" x="1209675" y="3349625"/>
          <p14:tracePt t="27390" x="1216025" y="3349625"/>
          <p14:tracePt t="27391" x="1220788" y="3349625"/>
          <p14:tracePt t="27393" x="1231900" y="3355975"/>
          <p14:tracePt t="27393" x="1238250" y="3355975"/>
          <p14:tracePt t="27394" x="1243013" y="3355975"/>
          <p14:tracePt t="27396" x="1249363" y="3362325"/>
          <p14:tracePt t="27396" x="1254125" y="3362325"/>
          <p14:tracePt t="27397" x="1265238" y="3362325"/>
          <p14:tracePt t="27400" x="1277938" y="3367088"/>
          <p14:tracePt t="27400" x="1282700" y="3367088"/>
          <p14:tracePt t="27402" x="1289050" y="3367088"/>
          <p14:tracePt t="27403" x="1293813" y="3367088"/>
          <p14:tracePt t="27403" x="1300163" y="3373438"/>
          <p14:tracePt t="27404" x="1311275" y="3373438"/>
          <p14:tracePt t="27405" x="1316038" y="3373438"/>
          <p14:tracePt t="27407" x="1322388" y="3373438"/>
          <p14:tracePt t="27407" x="1327150" y="3373438"/>
          <p14:tracePt t="27408" x="1333500" y="3373438"/>
          <p14:tracePt t="27409" x="1338263" y="3378200"/>
          <p14:tracePt t="27410" x="1344613" y="3378200"/>
          <p14:tracePt t="27411" x="1350963" y="3378200"/>
          <p14:tracePt t="27412" x="1362075" y="3378200"/>
          <p14:tracePt t="27413" x="1366838" y="3378200"/>
          <p14:tracePt t="27414" x="1373188" y="3384550"/>
          <p14:tracePt t="27416" x="1377950" y="3384550"/>
          <p14:tracePt t="27416" x="1384300" y="3384550"/>
          <p14:tracePt t="27417" x="1389063" y="3384550"/>
          <p14:tracePt t="27418" x="1395413" y="3389313"/>
          <p14:tracePt t="27419" x="1400175" y="3389313"/>
          <p14:tracePt t="27420" x="1406525" y="3389313"/>
          <p14:tracePt t="27423" x="1412875" y="3389313"/>
          <p14:tracePt t="27424" x="1417638" y="3395663"/>
          <p14:tracePt t="27424" x="1423988" y="3395663"/>
          <p14:tracePt t="27427" x="1428750" y="3395663"/>
          <p14:tracePt t="27429" x="1435100" y="3395663"/>
          <p14:tracePt t="27430" x="1439863" y="3395663"/>
          <p14:tracePt t="27433" x="1439863" y="3400425"/>
          <p14:tracePt t="27433" x="1446213" y="3400425"/>
          <p14:tracePt t="27441" x="1450975" y="3400425"/>
          <p14:tracePt t="27478" x="1450975" y="3406775"/>
          <p14:tracePt t="27482" x="1457325" y="3406775"/>
          <p14:tracePt t="27483" x="1457325" y="3411538"/>
          <p14:tracePt t="27485" x="1462088" y="3417888"/>
          <p14:tracePt t="27488" x="1462088" y="3422650"/>
          <p14:tracePt t="27488" x="1468438" y="3422650"/>
          <p14:tracePt t="27489" x="1468438" y="3429000"/>
          <p14:tracePt t="27492" x="1474788" y="3435350"/>
          <p14:tracePt t="27495" x="1479550" y="3440113"/>
          <p14:tracePt t="27496" x="1479550" y="3446463"/>
          <p14:tracePt t="27497" x="1485900" y="3446463"/>
          <p14:tracePt t="27498" x="1485900" y="3451225"/>
          <p14:tracePt t="27500" x="1490663" y="3451225"/>
          <p14:tracePt t="27500" x="1490663" y="3457575"/>
          <p14:tracePt t="27503" x="1490663" y="3462338"/>
          <p14:tracePt t="27503" x="1497013" y="3462338"/>
          <p14:tracePt t="27504" x="1497013" y="3468688"/>
          <p14:tracePt t="27507" x="1497013" y="3473450"/>
          <p14:tracePt t="27508" x="1501775" y="3473450"/>
          <p14:tracePt t="27509" x="1501775" y="3479800"/>
          <p14:tracePt t="27510" x="1508125" y="3479800"/>
          <p14:tracePt t="27511" x="1508125" y="3484563"/>
          <p14:tracePt t="27514" x="1508125" y="3490913"/>
          <p14:tracePt t="27514" x="1512888" y="3490913"/>
          <p14:tracePt t="27517" x="1512888" y="3495675"/>
          <p14:tracePt t="27520" x="1512888" y="3502025"/>
          <p14:tracePt t="27523" x="1519238" y="3508375"/>
          <p14:tracePt t="27526" x="1519238" y="3513138"/>
          <p14:tracePt t="27528" x="1524000" y="3513138"/>
          <p14:tracePt t="27531" x="1524000" y="3519488"/>
          <p14:tracePt t="27543" x="1524000" y="3524250"/>
          <p14:tracePt t="27547" x="1530350" y="3524250"/>
          <p14:tracePt t="27576" x="1530350" y="3519488"/>
          <p14:tracePt t="27581" x="1530350" y="3513138"/>
          <p14:tracePt t="27581" x="1536700" y="3513138"/>
          <p14:tracePt t="27586" x="1541463" y="3508375"/>
          <p14:tracePt t="27590" x="1547813" y="3502025"/>
          <p14:tracePt t="27593" x="1547813" y="3495675"/>
          <p14:tracePt t="27594" x="1552575" y="3495675"/>
          <p14:tracePt t="27597" x="1552575" y="3490913"/>
          <p14:tracePt t="27600" x="1558925" y="3484563"/>
          <p14:tracePt t="27603" x="1558925" y="3479800"/>
          <p14:tracePt t="27604" x="1563688" y="3479800"/>
          <p14:tracePt t="27606" x="1563688" y="3473450"/>
          <p14:tracePt t="27608" x="1570038" y="3473450"/>
          <p14:tracePt t="27609" x="1570038" y="3468688"/>
          <p14:tracePt t="27611" x="1574800" y="3468688"/>
          <p14:tracePt t="27613" x="1581150" y="3462338"/>
          <p14:tracePt t="27616" x="1585913" y="3462338"/>
          <p14:tracePt t="27617" x="1585913" y="3457575"/>
          <p14:tracePt t="27620" x="1592263" y="3451225"/>
          <p14:tracePt t="27624" x="1598613" y="3446463"/>
          <p14:tracePt t="27627" x="1603375" y="3446463"/>
          <p14:tracePt t="27628" x="1603375" y="3440113"/>
          <p14:tracePt t="27628" x="1609725" y="3440113"/>
          <p14:tracePt t="27631" x="1614488" y="3440113"/>
          <p14:tracePt t="27632" x="1614488" y="3435350"/>
          <p14:tracePt t="27634" x="1620838" y="3435350"/>
          <p14:tracePt t="27634" x="1620838" y="3429000"/>
          <p14:tracePt t="27635" x="1625600" y="3429000"/>
          <p14:tracePt t="27638" x="1625600" y="3422650"/>
          <p14:tracePt t="27638" x="1631950" y="3422650"/>
          <p14:tracePt t="27639" x="1631950" y="3417888"/>
          <p14:tracePt t="27640" x="1636713" y="3417888"/>
          <p14:tracePt t="27641" x="1636713" y="3411538"/>
          <p14:tracePt t="27642" x="1643063" y="3411538"/>
          <p14:tracePt t="27643" x="1647825" y="3406775"/>
          <p14:tracePt t="27645" x="1654175" y="3406775"/>
          <p14:tracePt t="27646" x="1660525" y="3400425"/>
          <p14:tracePt t="27649" x="1665288" y="3395663"/>
          <p14:tracePt t="27649" x="1671638" y="3395663"/>
          <p14:tracePt t="27650" x="1671638" y="3389313"/>
          <p14:tracePt t="27652" x="1676400" y="3389313"/>
          <p14:tracePt t="27652" x="1682750" y="3384550"/>
          <p14:tracePt t="27653" x="1687513" y="3384550"/>
          <p14:tracePt t="27654" x="1693863" y="3378200"/>
          <p14:tracePt t="27656" x="1698625" y="3373438"/>
          <p14:tracePt t="27657" x="1704975" y="3373438"/>
          <p14:tracePt t="27659" x="1704975" y="3367088"/>
          <p14:tracePt t="27659" x="1709738" y="3367088"/>
          <p14:tracePt t="27660" x="1716088" y="3367088"/>
          <p14:tracePt t="27661" x="1720850" y="3362325"/>
          <p14:tracePt t="27662" x="1727200" y="3355975"/>
          <p14:tracePt t="27663" x="1733550" y="3355975"/>
          <p14:tracePt t="27664" x="1733550" y="3349625"/>
          <p14:tracePt t="27666" x="1738313" y="3349625"/>
          <p14:tracePt t="27666" x="1744663" y="3349625"/>
          <p14:tracePt t="27667" x="1749425" y="3344863"/>
          <p14:tracePt t="27669" x="1755775" y="3338513"/>
          <p14:tracePt t="27670" x="1760538" y="3338513"/>
          <p14:tracePt t="27671" x="1766888" y="3338513"/>
          <p14:tracePt t="27673" x="1771650" y="3333750"/>
          <p14:tracePt t="27674" x="1778000" y="3333750"/>
          <p14:tracePt t="27676" x="1782763" y="3327400"/>
          <p14:tracePt t="27678" x="1789113" y="3327400"/>
          <p14:tracePt t="27679" x="1795463" y="3327400"/>
          <p14:tracePt t="27680" x="1795463" y="3322638"/>
          <p14:tracePt t="27680" x="1800225" y="3322638"/>
          <p14:tracePt t="27681" x="1800225" y="3316288"/>
          <p14:tracePt t="27682" x="1806575" y="3316288"/>
          <p14:tracePt t="27683" x="1811338" y="3316288"/>
          <p14:tracePt t="27685" x="1817688" y="3316288"/>
          <p14:tracePt t="27687" x="1817688" y="3311525"/>
          <p14:tracePt t="27687" x="1822450" y="3311525"/>
          <p14:tracePt t="27690" x="1828800" y="3311525"/>
          <p14:tracePt t="27690" x="1833563" y="3311525"/>
          <p14:tracePt t="27694" x="1839913" y="3311525"/>
          <p14:tracePt t="27694" x="1839913" y="3305175"/>
          <p14:tracePt t="27695" x="1844675" y="3305175"/>
          <p14:tracePt t="27701" x="1851025" y="3305175"/>
          <p14:tracePt t="27707" x="1857375" y="3305175"/>
          <p14:tracePt t="27712" x="1862138" y="3305175"/>
          <p14:tracePt t="27715" x="1868488" y="3305175"/>
          <p14:tracePt t="27719" x="1873250" y="3305175"/>
          <p14:tracePt t="27725" x="1879600" y="3305175"/>
          <p14:tracePt t="27736" x="1884363" y="3305175"/>
          <p14:tracePt t="27803" x="1890713" y="3305175"/>
          <p14:tracePt t="27810" x="1890713" y="3300413"/>
          <p14:tracePt t="27811" x="1895475" y="3300413"/>
          <p14:tracePt t="27817" x="1901825" y="3300413"/>
          <p14:tracePt t="27820" x="1906588" y="3300413"/>
          <p14:tracePt t="27825" x="1912938" y="3300413"/>
          <p14:tracePt t="27830" x="1919288" y="3300413"/>
          <p14:tracePt t="27833" x="1919288" y="3294063"/>
          <p14:tracePt t="27833" x="1924050" y="3294063"/>
          <p14:tracePt t="27837" x="1930400" y="3294063"/>
          <p14:tracePt t="27838" x="1935163" y="3294063"/>
          <p14:tracePt t="27840" x="1941513" y="3294063"/>
          <p14:tracePt t="27843" x="1946275" y="3294063"/>
          <p14:tracePt t="27846" x="1952625" y="3294063"/>
          <p14:tracePt t="27846" x="1952625" y="3287713"/>
          <p14:tracePt t="27847" x="1957388" y="3287713"/>
          <p14:tracePt t="27851" x="1963738" y="3287713"/>
          <p14:tracePt t="27851" x="1963738" y="3282950"/>
          <p14:tracePt t="27852" x="1968500" y="3282950"/>
          <p14:tracePt t="27854" x="1974850" y="3282950"/>
          <p14:tracePt t="27856" x="1981200" y="3282950"/>
          <p14:tracePt t="27860" x="1985963" y="3282950"/>
          <p14:tracePt t="27861" x="1992313" y="3282950"/>
          <p14:tracePt t="27865" x="1997075" y="3282950"/>
          <p14:tracePt t="27865" x="1997075" y="3276600"/>
          <p14:tracePt t="27866" x="2003425" y="3276600"/>
          <p14:tracePt t="27871" x="2008188" y="3276600"/>
          <p14:tracePt t="27874" x="2014538" y="3276600"/>
          <p14:tracePt t="27876" x="2019300" y="3276600"/>
          <p14:tracePt t="27879" x="2019300" y="3271838"/>
          <p14:tracePt t="27881" x="2025650" y="3271838"/>
          <p14:tracePt t="27889" x="2036763" y="3271838"/>
          <p14:tracePt t="27896" x="2041525" y="3271838"/>
          <p14:tracePt t="27904" x="2047875" y="3271838"/>
          <p14:tracePt t="27909" x="2054225" y="3271838"/>
          <p14:tracePt t="27914" x="2058988" y="3271838"/>
          <p14:tracePt t="27921" x="2065338" y="3271838"/>
          <p14:tracePt t="27926" x="2070100" y="3271838"/>
          <p14:tracePt t="27932" x="2076450" y="3271838"/>
          <p14:tracePt t="27936" x="2081213" y="3271838"/>
          <p14:tracePt t="27937" x="2087563" y="3271838"/>
          <p14:tracePt t="27940" x="2092325" y="3271838"/>
          <p14:tracePt t="27942" x="2098675" y="3271838"/>
          <p14:tracePt t="27944" x="2103438" y="3271838"/>
          <p14:tracePt t="27947" x="2109788" y="3271838"/>
          <p14:tracePt t="27950" x="2116138" y="3271838"/>
          <p14:tracePt t="27951" x="2120900" y="3271838"/>
          <p14:tracePt t="27952" x="2127250" y="3271838"/>
          <p14:tracePt t="27955" x="2132013" y="3271838"/>
          <p14:tracePt t="27958" x="2138363" y="3271838"/>
          <p14:tracePt t="27961" x="2143125" y="3271838"/>
          <p14:tracePt t="27964" x="2149475" y="3271838"/>
          <p14:tracePt t="27965" x="2154238" y="3271838"/>
          <p14:tracePt t="27968" x="2160588" y="3271838"/>
          <p14:tracePt t="27970" x="2165350" y="3271838"/>
          <p14:tracePt t="27972" x="2171700" y="3265488"/>
          <p14:tracePt t="27976" x="2178050" y="3265488"/>
          <p14:tracePt t="27978" x="2182813" y="3265488"/>
          <p14:tracePt t="27981" x="2189163" y="3265488"/>
          <p14:tracePt t="27983" x="2193925" y="3265488"/>
          <p14:tracePt t="27986" x="2200275" y="3265488"/>
          <p14:tracePt t="27991" x="2205038" y="3265488"/>
          <p14:tracePt t="27993" x="2211388" y="3260725"/>
          <p14:tracePt t="27997" x="2216150" y="3260725"/>
          <p14:tracePt t="28000" x="2222500" y="3260725"/>
          <p14:tracePt t="28004" x="2227263" y="3260725"/>
          <p14:tracePt t="28007" x="2233613" y="3260725"/>
          <p14:tracePt t="28011" x="2239963" y="3260725"/>
          <p14:tracePt t="28013" x="2239963" y="3254375"/>
          <p14:tracePt t="28014" x="2244725" y="3254375"/>
          <p14:tracePt t="28017" x="2251075" y="3254375"/>
          <p14:tracePt t="28017" x="2251075" y="3249613"/>
          <p14:tracePt t="28018" x="2255838" y="3249613"/>
          <p14:tracePt t="28021" x="2262188" y="3249613"/>
          <p14:tracePt t="28023" x="2266950" y="3249613"/>
          <p14:tracePt t="28028" x="2273300" y="3249613"/>
          <p14:tracePt t="28028" x="2273300" y="3243263"/>
          <p14:tracePt t="28031" x="2278063" y="3243263"/>
          <p14:tracePt t="28034" x="2284413" y="3243263"/>
          <p14:tracePt t="28037" x="2289175" y="3238500"/>
          <p14:tracePt t="28040" x="2295525" y="3238500"/>
          <p14:tracePt t="28041" x="2301875" y="3238500"/>
          <p14:tracePt t="28044" x="2306638" y="3238500"/>
          <p14:tracePt t="28044" x="2306638" y="3232150"/>
          <p14:tracePt t="28048" x="2312988" y="3232150"/>
          <p14:tracePt t="28054" x="2317750" y="3232150"/>
          <p14:tracePt t="28055" x="2317750" y="3227388"/>
          <p14:tracePt t="28061" x="2324100" y="3227388"/>
          <p14:tracePt t="28062" x="2324100" y="3221038"/>
          <p14:tracePt t="28066" x="2328863" y="3221038"/>
          <p14:tracePt t="28071" x="2335213" y="3221038"/>
          <p14:tracePt t="28075" x="2339975" y="3221038"/>
          <p14:tracePt t="28080" x="2339975" y="3214688"/>
          <p14:tracePt t="28088" x="2346325" y="3214688"/>
          <p14:tracePt t="28190" x="2346325" y="3221038"/>
          <p14:tracePt t="28202" x="2346325" y="3227388"/>
          <p14:tracePt t="28210" x="2346325" y="3232150"/>
          <p14:tracePt t="28215" x="2346325" y="3238500"/>
          <p14:tracePt t="28216" x="2339975" y="3238500"/>
          <p14:tracePt t="28219" x="2335213" y="3238500"/>
          <p14:tracePt t="28222" x="2335213" y="3243263"/>
          <p14:tracePt t="28225" x="2328863" y="3243263"/>
          <p14:tracePt t="28229" x="2328863" y="3249613"/>
          <p14:tracePt t="28230" x="2324100" y="3249613"/>
          <p14:tracePt t="28236" x="2324100" y="3254375"/>
          <p14:tracePt t="28239" x="2317750" y="3254375"/>
          <p14:tracePt t="28245" x="2317750" y="3260725"/>
          <p14:tracePt t="28246" x="2312988" y="3260725"/>
          <p14:tracePt t="28253" x="2306638" y="3265488"/>
          <p14:tracePt t="28254" x="2301875" y="3265488"/>
          <p14:tracePt t="28260" x="2295525" y="3265488"/>
          <p14:tracePt t="28264" x="2289175" y="3265488"/>
          <p14:tracePt t="28271" x="2284413" y="3271838"/>
          <p14:tracePt t="28278" x="2278063" y="3271838"/>
          <p14:tracePt t="28283" x="2273300" y="3271838"/>
          <p14:tracePt t="28287" x="2266950" y="3271838"/>
          <p14:tracePt t="28289" x="2266950" y="3276600"/>
          <p14:tracePt t="28291" x="2262188" y="3276600"/>
          <p14:tracePt t="28295" x="2255838" y="3276600"/>
          <p14:tracePt t="28300" x="2251075" y="3276600"/>
          <p14:tracePt t="28304" x="2244725" y="3276600"/>
          <p14:tracePt t="28306" x="2244725" y="3282950"/>
          <p14:tracePt t="28308" x="2239963" y="3282950"/>
          <p14:tracePt t="28312" x="2233613" y="3282950"/>
          <p14:tracePt t="28315" x="2227263" y="3282950"/>
          <p14:tracePt t="28320" x="2222500" y="3282950"/>
          <p14:tracePt t="28326" x="2216150" y="3282950"/>
          <p14:tracePt t="28333" x="2216150" y="3287713"/>
          <p14:tracePt t="28333" x="2211388" y="3287713"/>
          <p14:tracePt t="28340" x="2205038" y="3287713"/>
          <p14:tracePt t="28347" x="2200275" y="3287713"/>
          <p14:tracePt t="28353" x="2193925" y="3287713"/>
          <p14:tracePt t="28359" x="2189163" y="3287713"/>
          <p14:tracePt t="28365" x="2182813" y="3287713"/>
          <p14:tracePt t="28370" x="2178050" y="3287713"/>
          <p14:tracePt t="28375" x="2171700" y="3287713"/>
          <p14:tracePt t="28382" x="2165350" y="3287713"/>
          <p14:tracePt t="28388" x="2160588" y="3287713"/>
          <p14:tracePt t="28392" x="2154238" y="3287713"/>
          <p14:tracePt t="28396" x="2149475" y="3294063"/>
          <p14:tracePt t="28402" x="2143125" y="3294063"/>
          <p14:tracePt t="28406" x="2138363" y="3294063"/>
          <p14:tracePt t="28412" x="2132013" y="3294063"/>
          <p14:tracePt t="28420" x="2127250" y="3294063"/>
          <p14:tracePt t="28432" x="2120900" y="3294063"/>
          <p14:tracePt t="28437" x="2116138" y="3294063"/>
          <p14:tracePt t="28447" x="2109788" y="3294063"/>
          <p14:tracePt t="28459" x="2103438" y="3294063"/>
          <p14:tracePt t="28471" x="2098675" y="3294063"/>
          <p14:tracePt t="28480" x="2092325" y="3294063"/>
          <p14:tracePt t="28485" x="2092325" y="3300413"/>
          <p14:tracePt t="28486" x="2087563" y="3300413"/>
          <p14:tracePt t="28490" x="2081213" y="3300413"/>
          <p14:tracePt t="28495" x="2076450" y="3300413"/>
          <p14:tracePt t="28499" x="2070100" y="3300413"/>
          <p14:tracePt t="28500" x="2070100" y="3305175"/>
          <p14:tracePt t="28503" x="2065338" y="3305175"/>
          <p14:tracePt t="28507" x="2058988" y="3311525"/>
          <p14:tracePt t="28509" x="2054225" y="3311525"/>
          <p14:tracePt t="28511" x="2047875" y="3316288"/>
          <p14:tracePt t="28513" x="2047875" y="3322638"/>
          <p14:tracePt t="28513" x="2041525" y="3322638"/>
          <p14:tracePt t="28517" x="2036763" y="3327400"/>
          <p14:tracePt t="28519" x="2030413" y="3327400"/>
          <p14:tracePt t="28519" x="2030413" y="3333750"/>
          <p14:tracePt t="28521" x="2025650" y="3333750"/>
          <p14:tracePt t="28521" x="2025650" y="3338513"/>
          <p14:tracePt t="28522" x="2019300" y="3338513"/>
          <p14:tracePt t="28523" x="2019300" y="3344863"/>
          <p14:tracePt t="28524" x="2014538" y="3344863"/>
          <p14:tracePt t="28525" x="2008188" y="3349625"/>
          <p14:tracePt t="28527" x="2003425" y="3355975"/>
          <p14:tracePt t="28530" x="1997075" y="3362325"/>
          <p14:tracePt t="28530" x="1992313" y="3362325"/>
          <p14:tracePt t="28532" x="1992313" y="3367088"/>
          <p14:tracePt t="28532" x="1985963" y="3367088"/>
          <p14:tracePt t="28533" x="1985963" y="3373438"/>
          <p14:tracePt t="28535" x="1981200" y="3378200"/>
          <p14:tracePt t="28535" x="1974850" y="3378200"/>
          <p14:tracePt t="28536" x="1968500" y="3384550"/>
          <p14:tracePt t="28539" x="1963738" y="3389313"/>
          <p14:tracePt t="28539" x="1957388" y="3395663"/>
          <p14:tracePt t="28541" x="1952625" y="3400425"/>
          <p14:tracePt t="28544" x="1946275" y="3406775"/>
          <p14:tracePt t="28546" x="1941513" y="3411538"/>
          <p14:tracePt t="28546" x="1935163" y="3411538"/>
          <p14:tracePt t="28548" x="1935163" y="3417888"/>
          <p14:tracePt t="28549" x="1930400" y="3417888"/>
          <p14:tracePt t="28549" x="1924050" y="3422650"/>
          <p14:tracePt t="28552" x="1924050" y="3429000"/>
          <p14:tracePt t="28552" x="1919288" y="3429000"/>
          <p14:tracePt t="28553" x="1919288" y="3435350"/>
          <p14:tracePt t="28555" x="1912938" y="3440113"/>
          <p14:tracePt t="28558" x="1906588" y="3440113"/>
          <p14:tracePt t="28558" x="1901825" y="3446463"/>
          <p14:tracePt t="28562" x="1895475" y="3451225"/>
          <p14:tracePt t="28563" x="1890713" y="3451225"/>
          <p14:tracePt t="28566" x="1890713" y="3457575"/>
          <p14:tracePt t="28568" x="1884363" y="3457575"/>
          <p14:tracePt t="28568" x="1884363" y="3462338"/>
          <p14:tracePt t="28570" x="1879600" y="3468688"/>
          <p14:tracePt t="28574" x="1873250" y="3473450"/>
          <p14:tracePt t="28576" x="1868488" y="3479800"/>
          <p14:tracePt t="28579" x="1862138" y="3479800"/>
          <p14:tracePt t="28581" x="1862138" y="3484563"/>
          <p14:tracePt t="28581" x="1857375" y="3484563"/>
          <p14:tracePt t="28584" x="1857375" y="3490913"/>
          <p14:tracePt t="28585" x="1851025" y="3490913"/>
          <p14:tracePt t="28586" x="1851025" y="3495675"/>
          <p14:tracePt t="28588" x="1851025" y="3502025"/>
          <p14:tracePt t="28589" x="1844675" y="3502025"/>
          <p14:tracePt t="28592" x="1844675" y="3508375"/>
          <p14:tracePt t="28592" x="1839913" y="3508375"/>
          <p14:tracePt t="28596" x="1833563" y="3513138"/>
          <p14:tracePt t="28597" x="1828800" y="3513138"/>
          <p14:tracePt t="28602" x="1828800" y="3519488"/>
          <p14:tracePt t="28602" x="1822450" y="3519488"/>
          <p14:tracePt t="28607" x="1822450" y="3524250"/>
          <p14:tracePt t="28610" x="1817688" y="3524250"/>
          <p14:tracePt t="28616" x="1817688" y="3530600"/>
          <p14:tracePt t="28623" x="1811338" y="3530600"/>
          <p14:tracePt t="28787" x="1817688" y="3530600"/>
          <p14:tracePt t="28790" x="1822450" y="3530600"/>
          <p14:tracePt t="28792" x="1828800" y="3530600"/>
          <p14:tracePt t="28794" x="1833563" y="3530600"/>
          <p14:tracePt t="28795" x="1839913" y="3535363"/>
          <p14:tracePt t="28799" x="1844675" y="3535363"/>
          <p14:tracePt t="28800" x="1851025" y="3541713"/>
          <p14:tracePt t="28803" x="1857375" y="3541713"/>
          <p14:tracePt t="28805" x="1862138" y="3541713"/>
          <p14:tracePt t="28805" x="1868488" y="3541713"/>
          <p14:tracePt t="28807" x="1873250" y="3541713"/>
          <p14:tracePt t="28809" x="1879600" y="3546475"/>
          <p14:tracePt t="28812" x="1884363" y="3546475"/>
          <p14:tracePt t="28813" x="1890713" y="3546475"/>
          <p14:tracePt t="28815" x="1895475" y="3546475"/>
          <p14:tracePt t="28816" x="1901825" y="3546475"/>
          <p14:tracePt t="28818" x="1906588" y="3546475"/>
          <p14:tracePt t="28819" x="1912938" y="3546475"/>
          <p14:tracePt t="28821" x="1919288" y="3546475"/>
          <p14:tracePt t="28822" x="1924050" y="3546475"/>
          <p14:tracePt t="28824" x="1930400" y="3552825"/>
          <p14:tracePt t="28826" x="1935163" y="3552825"/>
          <p14:tracePt t="28827" x="1941513" y="3552825"/>
          <p14:tracePt t="28829" x="1946275" y="3552825"/>
          <p14:tracePt t="28830" x="1952625" y="3552825"/>
          <p14:tracePt t="28832" x="1957388" y="3552825"/>
          <p14:tracePt t="28833" x="1963738" y="3552825"/>
          <p14:tracePt t="28835" x="1968500" y="3552825"/>
          <p14:tracePt t="28837" x="1974850" y="3552825"/>
          <p14:tracePt t="28840" x="1981200" y="3552825"/>
          <p14:tracePt t="28843" x="1985963" y="3552825"/>
          <p14:tracePt t="28846" x="1992313" y="3552825"/>
          <p14:tracePt t="28848" x="1997075" y="3552825"/>
          <p14:tracePt t="28854" x="2003425" y="3552825"/>
          <p14:tracePt t="28867" x="2008188" y="3552825"/>
          <p14:tracePt t="28883" x="2014538" y="3552825"/>
          <p14:tracePt t="28895" x="2019300" y="3552825"/>
          <p14:tracePt t="28900" x="2025650" y="3552825"/>
          <p14:tracePt t="28903" x="2030413" y="3552825"/>
          <p14:tracePt t="28909" x="2036763" y="3552825"/>
          <p14:tracePt t="28916" x="2041525" y="3552825"/>
          <p14:tracePt t="28925" x="2047875" y="3552825"/>
          <p14:tracePt t="28926" x="2047875" y="3546475"/>
          <p14:tracePt t="28957" x="2047875" y="3541713"/>
          <p14:tracePt t="28967" x="2047875" y="3535363"/>
          <p14:tracePt t="28968" x="2041525" y="3535363"/>
          <p14:tracePt t="28972" x="2036763" y="3535363"/>
          <p14:tracePt t="28975" x="2030413" y="3535363"/>
          <p14:tracePt t="28978" x="2025650" y="3535363"/>
          <p14:tracePt t="28983" x="2019300" y="3530600"/>
          <p14:tracePt t="28987" x="2014538" y="3530600"/>
          <p14:tracePt t="28990" x="2008188" y="3530600"/>
          <p14:tracePt t="28993" x="2003425" y="3530600"/>
          <p14:tracePt t="28997" x="1997075" y="3530600"/>
          <p14:tracePt t="29000" x="1992313" y="3530600"/>
          <p14:tracePt t="29004" x="1985963" y="3530600"/>
          <p14:tracePt t="29007" x="1981200" y="3530600"/>
          <p14:tracePt t="29010" x="1974850" y="3530600"/>
          <p14:tracePt t="29013" x="1968500" y="3530600"/>
          <p14:tracePt t="29014" x="1968500" y="3535363"/>
          <p14:tracePt t="29017" x="1963738" y="3535363"/>
          <p14:tracePt t="29020" x="1957388" y="3535363"/>
          <p14:tracePt t="29023" x="1952625" y="3535363"/>
          <p14:tracePt t="29028" x="1946275" y="3535363"/>
          <p14:tracePt t="29030" x="1946275" y="3541713"/>
          <p14:tracePt t="29032" x="1941513" y="3541713"/>
          <p14:tracePt t="29034" x="1935163" y="3541713"/>
          <p14:tracePt t="29037" x="1930400" y="3541713"/>
          <p14:tracePt t="29037" x="1930400" y="3546475"/>
          <p14:tracePt t="29040" x="1924050" y="3546475"/>
          <p14:tracePt t="29044" x="1919288" y="3546475"/>
          <p14:tracePt t="29049" x="1912938" y="3546475"/>
          <p14:tracePt t="29054" x="1906588" y="3552825"/>
          <p14:tracePt t="29057" x="1901825" y="3552825"/>
          <p14:tracePt t="29060" x="1895475" y="3552825"/>
          <p14:tracePt t="29064" x="1895475" y="3557588"/>
          <p14:tracePt t="29064" x="1890713" y="3557588"/>
          <p14:tracePt t="29068" x="1884363" y="3557588"/>
          <p14:tracePt t="29073" x="1879600" y="3563938"/>
          <p14:tracePt t="29076" x="1873250" y="3563938"/>
          <p14:tracePt t="29080" x="1868488" y="3563938"/>
          <p14:tracePt t="29083" x="1862138" y="3563938"/>
          <p14:tracePt t="29086" x="1862138" y="3570288"/>
          <p14:tracePt t="29089" x="1857375" y="3570288"/>
          <p14:tracePt t="29111" x="1857375" y="3575050"/>
          <p14:tracePt t="29120" x="1862138" y="3575050"/>
          <p14:tracePt t="29122" x="1868488" y="3575050"/>
          <p14:tracePt t="29123" x="1868488" y="3581400"/>
          <p14:tracePt t="29126" x="1873250" y="3581400"/>
          <p14:tracePt t="29128" x="1879600" y="3581400"/>
          <p14:tracePt t="29132" x="1884363" y="3581400"/>
          <p14:tracePt t="29135" x="1890713" y="3581400"/>
          <p14:tracePt t="29137" x="1890713" y="3586163"/>
          <p14:tracePt t="29138" x="1895475" y="3586163"/>
          <p14:tracePt t="29141" x="1901825" y="3586163"/>
          <p14:tracePt t="29141" x="1906588" y="3586163"/>
          <p14:tracePt t="29145" x="1912938" y="3586163"/>
          <p14:tracePt t="29148" x="1919288" y="3592513"/>
          <p14:tracePt t="29151" x="1924050" y="3592513"/>
          <p14:tracePt t="29152" x="1930400" y="3592513"/>
          <p14:tracePt t="29153" x="1935163" y="3597275"/>
          <p14:tracePt t="29154" x="1941513" y="3597275"/>
          <p14:tracePt t="29157" x="1946275" y="3597275"/>
          <p14:tracePt t="29157" x="1952625" y="3597275"/>
          <p14:tracePt t="29158" x="1957388" y="3597275"/>
          <p14:tracePt t="29159" x="1957388" y="3603625"/>
          <p14:tracePt t="29160" x="1963738" y="3603625"/>
          <p14:tracePt t="29161" x="1968500" y="3603625"/>
          <p14:tracePt t="29162" x="1981200" y="3603625"/>
          <p14:tracePt t="29163" x="1985963" y="3608388"/>
          <p14:tracePt t="29164" x="1992313" y="3608388"/>
          <p14:tracePt t="29166" x="1997075" y="3608388"/>
          <p14:tracePt t="29166" x="2003425" y="3614738"/>
          <p14:tracePt t="29167" x="2014538" y="3614738"/>
          <p14:tracePt t="29168" x="2019300" y="3614738"/>
          <p14:tracePt t="29169" x="2025650" y="3614738"/>
          <p14:tracePt t="29170" x="2030413" y="3614738"/>
          <p14:tracePt t="29171" x="2036763" y="3619500"/>
          <p14:tracePt t="29173" x="2047875" y="3619500"/>
          <p14:tracePt t="29174" x="2054225" y="3619500"/>
          <p14:tracePt t="29174" x="2065338" y="3619500"/>
          <p14:tracePt t="29175" x="2070100" y="3625850"/>
          <p14:tracePt t="29176" x="2076450" y="3625850"/>
          <p14:tracePt t="29177" x="2087563" y="3625850"/>
          <p14:tracePt t="29178" x="2092325" y="3625850"/>
          <p14:tracePt t="29180" x="2103438" y="3625850"/>
          <p14:tracePt t="29180" x="2109788" y="3630613"/>
          <p14:tracePt t="29182" x="2116138" y="3630613"/>
          <p14:tracePt t="29182" x="2120900" y="3630613"/>
          <p14:tracePt t="29183" x="2127250" y="3630613"/>
          <p14:tracePt t="29184" x="2132013" y="3630613"/>
          <p14:tracePt t="29185" x="2143125" y="3630613"/>
          <p14:tracePt t="29187" x="2149475" y="3636963"/>
          <p14:tracePt t="29187" x="2154238" y="3636963"/>
          <p14:tracePt t="29188" x="2160588" y="3636963"/>
          <p14:tracePt t="29189" x="2165350" y="3636963"/>
          <p14:tracePt t="29190" x="2171700" y="3636963"/>
          <p14:tracePt t="29193" x="2178050" y="3643313"/>
          <p14:tracePt t="29194" x="2182813" y="3643313"/>
          <p14:tracePt t="29196" x="2189163" y="3643313"/>
          <p14:tracePt t="29196" x="2193925" y="3643313"/>
          <p14:tracePt t="29199" x="2200275" y="3643313"/>
          <p14:tracePt t="29201" x="2205038" y="3643313"/>
          <p14:tracePt t="29214" x="2205038" y="3648075"/>
          <p14:tracePt t="29215" x="2200275" y="3648075"/>
          <p14:tracePt t="29219" x="2193925" y="3648075"/>
          <p14:tracePt t="29219" x="2189163" y="3648075"/>
          <p14:tracePt t="29221" x="2182813" y="3648075"/>
          <p14:tracePt t="29222" x="2178050" y="3648075"/>
          <p14:tracePt t="29225" x="2171700" y="3648075"/>
          <p14:tracePt t="29228" x="2165350" y="3643313"/>
          <p14:tracePt t="29229" x="2160588" y="3643313"/>
          <p14:tracePt t="29232" x="2154238" y="3643313"/>
          <p14:tracePt t="29232" x="2154238" y="3636963"/>
          <p14:tracePt t="29234" x="2149475" y="3636963"/>
          <p14:tracePt t="29238" x="2149475" y="3630613"/>
          <p14:tracePt t="29243" x="2149475" y="3625850"/>
          <p14:tracePt t="29270" x="2149475" y="3619500"/>
          <p14:tracePt t="29271" x="2143125" y="3619500"/>
          <p14:tracePt t="29276" x="2138363" y="3619500"/>
          <p14:tracePt t="29277" x="2138363" y="3614738"/>
          <p14:tracePt t="29281" x="2132013" y="3614738"/>
          <p14:tracePt t="29283" x="2127250" y="3614738"/>
          <p14:tracePt t="29284" x="2127250" y="3608388"/>
          <p14:tracePt t="29285" x="2120900" y="3608388"/>
          <p14:tracePt t="29287" x="2116138" y="3608388"/>
          <p14:tracePt t="29321" x="2116138" y="3614738"/>
          <p14:tracePt t="29322" x="2109788" y="3614738"/>
          <p14:tracePt t="29323" x="2109788" y="3619500"/>
          <p14:tracePt t="29327" x="2109788" y="3625850"/>
          <p14:tracePt t="29329" x="2103438" y="3625850"/>
          <p14:tracePt t="29329" x="2103438" y="3630613"/>
          <p14:tracePt t="29333" x="2103438" y="3636963"/>
          <p14:tracePt t="29335" x="2098675" y="3636963"/>
          <p14:tracePt t="29338" x="2098675" y="3643313"/>
          <p14:tracePt t="29340" x="2098675" y="3648075"/>
          <p14:tracePt t="29344" x="2092325" y="3648075"/>
          <p14:tracePt t="29345" x="2092325" y="3654425"/>
          <p14:tracePt t="29352" x="2092325" y="3659188"/>
          <p14:tracePt t="29357" x="2087563" y="3659188"/>
          <p14:tracePt t="29360" x="2087563" y="3665538"/>
          <p14:tracePt t="29366" x="2081213" y="3665538"/>
          <p14:tracePt t="29368" x="2081213" y="3670300"/>
          <p14:tracePt t="29373" x="2081213" y="3676650"/>
          <p14:tracePt t="29377" x="2081213" y="3681413"/>
          <p14:tracePt t="29378" x="2081213" y="3687763"/>
          <p14:tracePt t="29382" x="2081213" y="3692525"/>
          <p14:tracePt t="29386" x="2076450" y="3692525"/>
          <p14:tracePt t="29389" x="2076450" y="3698875"/>
          <p14:tracePt t="29416" x="2076450" y="3705225"/>
          <p14:tracePt t="29471" x="2076450" y="3709988"/>
          <p14:tracePt t="29476" x="2076450" y="3716338"/>
          <p14:tracePt t="29477" x="2070100" y="3716338"/>
          <p14:tracePt t="29478" x="2070100" y="3721100"/>
          <p14:tracePt t="29486" x="2070100" y="3727450"/>
          <p14:tracePt t="29546" x="2076450" y="3727450"/>
          <p14:tracePt t="29552" x="2081213" y="3727450"/>
          <p14:tracePt t="29555" x="2087563" y="3727450"/>
          <p14:tracePt t="29559" x="2092325" y="3727450"/>
          <p14:tracePt t="29562" x="2098675" y="3727450"/>
          <p14:tracePt t="29566" x="2103438" y="3727450"/>
          <p14:tracePt t="29569" x="2109788" y="3727450"/>
          <p14:tracePt t="29570" x="2116138" y="3727450"/>
          <p14:tracePt t="29573" x="2120900" y="3727450"/>
          <p14:tracePt t="29576" x="2127250" y="3727450"/>
          <p14:tracePt t="29579" x="2132013" y="3727450"/>
          <p14:tracePt t="29579" x="2132013" y="3732213"/>
          <p14:tracePt t="29582" x="2138363" y="3732213"/>
          <p14:tracePt t="29585" x="2143125" y="3732213"/>
          <p14:tracePt t="29587" x="2149475" y="3732213"/>
          <p14:tracePt t="29590" x="2154238" y="3732213"/>
          <p14:tracePt t="29593" x="2160588" y="3732213"/>
          <p14:tracePt t="29595" x="2165350" y="3732213"/>
          <p14:tracePt t="29597" x="2171700" y="3732213"/>
          <p14:tracePt t="29601" x="2178050" y="3732213"/>
          <p14:tracePt t="29604" x="2182813" y="3732213"/>
          <p14:tracePt t="29606" x="2182813" y="3738563"/>
          <p14:tracePt t="29608" x="2189163" y="3738563"/>
          <p14:tracePt t="29610" x="2193925" y="3738563"/>
          <p14:tracePt t="29613" x="2200275" y="3738563"/>
          <p14:tracePt t="29616" x="2205038" y="3738563"/>
          <p14:tracePt t="29618" x="2211388" y="3738563"/>
          <p14:tracePt t="29623" x="2216150" y="3738563"/>
          <p14:tracePt t="29627" x="2222500" y="3738563"/>
          <p14:tracePt t="29632" x="2227263" y="3738563"/>
          <p14:tracePt t="29635" x="2233613" y="3738563"/>
          <p14:tracePt t="29641" x="2239963" y="3738563"/>
          <p14:tracePt t="29646" x="2244725" y="3738563"/>
          <p14:tracePt t="29653" x="2251075" y="3738563"/>
          <p14:tracePt t="29662" x="2255838" y="3738563"/>
          <p14:tracePt t="29669" x="2262188" y="3738563"/>
          <p14:tracePt t="29673" x="2266950" y="3738563"/>
          <p14:tracePt t="29677" x="2273300" y="3738563"/>
          <p14:tracePt t="29682" x="2278063" y="3738563"/>
          <p14:tracePt t="29687" x="2284413" y="3738563"/>
          <p14:tracePt t="29693" x="2289175" y="3732213"/>
          <p14:tracePt t="29697" x="2295525" y="3732213"/>
          <p14:tracePt t="29699" x="2301875" y="3732213"/>
          <p14:tracePt t="29706" x="2306638" y="3732213"/>
          <p14:tracePt t="29718" x="2312988" y="3732213"/>
          <p14:tracePt t="29767" x="2317750" y="3732213"/>
          <p14:tracePt t="29779" x="2324100" y="3732213"/>
          <p14:tracePt t="29787" x="2328863" y="3732213"/>
          <p14:tracePt t="29793" x="2335213" y="3732213"/>
          <p14:tracePt t="29797" x="2339975" y="3732213"/>
          <p14:tracePt t="29802" x="2346325" y="3732213"/>
          <p14:tracePt t="29805" x="2351088" y="3732213"/>
          <p14:tracePt t="29810" x="2357438" y="3732213"/>
          <p14:tracePt t="29812" x="2363788" y="3732213"/>
          <p14:tracePt t="29817" x="2368550" y="3732213"/>
          <p14:tracePt t="29819" x="2374900" y="3732213"/>
          <p14:tracePt t="29823" x="2379663" y="3732213"/>
          <p14:tracePt t="29826" x="2386013" y="3732213"/>
          <p14:tracePt t="29830" x="2390775" y="3732213"/>
          <p14:tracePt t="29833" x="2397125" y="3732213"/>
          <p14:tracePt t="29834" x="2401888" y="3732213"/>
          <p14:tracePt t="29837" x="2408238" y="3732213"/>
          <p14:tracePt t="29838" x="2413000" y="3732213"/>
          <p14:tracePt t="29841" x="2419350" y="3732213"/>
          <p14:tracePt t="29843" x="2424113" y="3732213"/>
          <p14:tracePt t="29845" x="2430463" y="3732213"/>
          <p14:tracePt t="29847" x="2436813" y="3732213"/>
          <p14:tracePt t="29849" x="2441575" y="3732213"/>
          <p14:tracePt t="29850" x="2447925" y="3732213"/>
          <p14:tracePt t="29852" x="2452688" y="3732213"/>
          <p14:tracePt t="29854" x="2459038" y="3732213"/>
          <p14:tracePt t="29856" x="2463800" y="3732213"/>
          <p14:tracePt t="29857" x="2470150" y="3732213"/>
          <p14:tracePt t="29861" x="2474913" y="3732213"/>
          <p14:tracePt t="29862" x="2481263" y="3732213"/>
          <p14:tracePt t="29864" x="2486025" y="3732213"/>
          <p14:tracePt t="29864" x="2492375" y="3732213"/>
          <p14:tracePt t="29868" x="2498725" y="3732213"/>
          <p14:tracePt t="29869" x="2503488" y="3732213"/>
          <p14:tracePt t="29871" x="2509838" y="3732213"/>
          <p14:tracePt t="29874" x="2514600" y="3732213"/>
          <p14:tracePt t="29874" x="2520950" y="3732213"/>
          <p14:tracePt t="29878" x="2525713" y="3732213"/>
          <p14:tracePt t="29881" x="2532063" y="3738563"/>
          <p14:tracePt t="29886" x="2536825" y="3738563"/>
          <p14:tracePt t="29890" x="2543175" y="3738563"/>
          <p14:tracePt t="29896" x="2547938" y="3738563"/>
          <p14:tracePt t="29900" x="2554288" y="3738563"/>
          <p14:tracePt t="29912" x="2560638" y="3738563"/>
          <p14:tracePt t="29946" x="2565400" y="3738563"/>
          <p14:tracePt t="29962" x="2571750" y="3738563"/>
          <p14:tracePt t="29982" x="2576513" y="3738563"/>
          <p14:tracePt t="30171" x="2582863" y="3738563"/>
          <p14:tracePt t="30175" x="2587625" y="3738563"/>
          <p14:tracePt t="30178" x="2593975" y="3738563"/>
          <p14:tracePt t="30183" x="2598738" y="3738563"/>
          <p14:tracePt t="30186" x="2605088" y="3738563"/>
          <p14:tracePt t="30187" x="2605088" y="3743325"/>
          <p14:tracePt t="30190" x="2609850" y="3743325"/>
          <p14:tracePt t="30194" x="2616200" y="3743325"/>
          <p14:tracePt t="30204" x="2622550" y="3743325"/>
          <p14:tracePt t="30216" x="2627313" y="3743325"/>
          <p14:tracePt t="30241" x="2633663" y="3743325"/>
          <p14:tracePt t="30248" x="2638425" y="3743325"/>
          <p14:tracePt t="30253" x="2644775" y="3743325"/>
          <p14:tracePt t="30258" x="2649538" y="3743325"/>
          <p14:tracePt t="30263" x="2655888" y="3743325"/>
          <p14:tracePt t="30267" x="2660650" y="3743325"/>
          <p14:tracePt t="30270" x="2667000" y="3743325"/>
          <p14:tracePt t="30273" x="2671763" y="3743325"/>
          <p14:tracePt t="30277" x="2678113" y="3743325"/>
          <p14:tracePt t="30281" x="2684463" y="3743325"/>
          <p14:tracePt t="30284" x="2689225" y="3743325"/>
          <p14:tracePt t="30289" x="2695575" y="3743325"/>
          <p14:tracePt t="30292" x="2700338" y="3743325"/>
          <p14:tracePt t="30295" x="2706688" y="3743325"/>
          <p14:tracePt t="30299" x="2711450" y="3743325"/>
          <p14:tracePt t="30304" x="2717800" y="3743325"/>
          <p14:tracePt t="30309" x="2722563" y="3743325"/>
          <p14:tracePt t="30313" x="2728913" y="3743325"/>
          <p14:tracePt t="30320" x="2733675" y="3743325"/>
          <p14:tracePt t="30324" x="2740025" y="3743325"/>
          <p14:tracePt t="30329" x="2746375" y="3743325"/>
          <p14:tracePt t="30333" x="2751138" y="3743325"/>
          <p14:tracePt t="30340" x="2757488" y="3743325"/>
          <p14:tracePt t="30345" x="2762250" y="3743325"/>
          <p14:tracePt t="30346" x="2762250" y="3738563"/>
          <p14:tracePt t="30350" x="2768600" y="3738563"/>
          <p14:tracePt t="30352" x="2773363" y="3738563"/>
          <p14:tracePt t="30354" x="2779713" y="3738563"/>
          <p14:tracePt t="30358" x="2784475" y="3738563"/>
          <p14:tracePt t="30362" x="2790825" y="3738563"/>
          <p14:tracePt t="30368" x="2795588" y="3738563"/>
          <p14:tracePt t="30379" x="2801938" y="3738563"/>
          <p14:tracePt t="30385" x="2801938" y="3732213"/>
          <p14:tracePt t="30446" x="2806700" y="3732213"/>
          <p14:tracePt t="30454" x="2813050" y="3732213"/>
          <p14:tracePt t="30462" x="2819400" y="3732213"/>
          <p14:tracePt t="30472" x="2824163" y="3732213"/>
          <p14:tracePt t="30478" x="2830513" y="3732213"/>
          <p14:tracePt t="30486" x="2835275" y="3732213"/>
          <p14:tracePt t="30516" x="2841625" y="3732213"/>
          <p14:tracePt t="30522" x="2846388" y="3732213"/>
          <p14:tracePt t="30527" x="2852738" y="3732213"/>
          <p14:tracePt t="30531" x="2857500" y="3732213"/>
          <p14:tracePt t="30533" x="2863850" y="3732213"/>
          <p14:tracePt t="30534" x="2868613" y="3732213"/>
          <p14:tracePt t="30537" x="2874963" y="3732213"/>
          <p14:tracePt t="30537" x="2881313" y="3732213"/>
          <p14:tracePt t="30538" x="2886075" y="3732213"/>
          <p14:tracePt t="30539" x="2892425" y="3732213"/>
          <p14:tracePt t="30541" x="2897188" y="3732213"/>
          <p14:tracePt t="30541" x="2908300" y="3732213"/>
          <p14:tracePt t="30542" x="2919413" y="3732213"/>
          <p14:tracePt t="30543" x="2925763" y="3732213"/>
          <p14:tracePt t="30544" x="2936875" y="3732213"/>
          <p14:tracePt t="30545" x="2943225" y="3732213"/>
          <p14:tracePt t="30546" x="2954338" y="3732213"/>
          <p14:tracePt t="30548" x="2965450" y="3732213"/>
          <p14:tracePt t="30548" x="2970213" y="3732213"/>
          <p14:tracePt t="30550" x="2981325" y="3732213"/>
          <p14:tracePt t="30550" x="2998788" y="3732213"/>
          <p14:tracePt t="30551" x="3005138" y="3732213"/>
          <p14:tracePt t="30552" x="3016250" y="3732213"/>
          <p14:tracePt t="30553" x="3027363" y="3732213"/>
          <p14:tracePt t="30555" x="3038475" y="3732213"/>
          <p14:tracePt t="30555" x="3049588" y="3738563"/>
          <p14:tracePt t="30556" x="3060700" y="3738563"/>
          <p14:tracePt t="30557" x="3071813" y="3738563"/>
          <p14:tracePt t="30558" x="3082925" y="3738563"/>
          <p14:tracePt t="30559" x="3089275" y="3738563"/>
          <p14:tracePt t="30560" x="3105150" y="3738563"/>
          <p14:tracePt t="30562" x="3116263" y="3743325"/>
          <p14:tracePt t="30562" x="3128963" y="3743325"/>
          <p14:tracePt t="30563" x="3140075" y="3743325"/>
          <p14:tracePt t="30564" x="3144838" y="3743325"/>
          <p14:tracePt t="30565" x="3155950" y="3743325"/>
          <p14:tracePt t="30566" x="3167063" y="3743325"/>
          <p14:tracePt t="30568" x="3178175" y="3749675"/>
          <p14:tracePt t="30569" x="3184525" y="3749675"/>
          <p14:tracePt t="30569" x="3195638" y="3749675"/>
          <p14:tracePt t="30570" x="3206750" y="3749675"/>
          <p14:tracePt t="30571" x="3213100" y="3749675"/>
          <p14:tracePt t="30572" x="3224213" y="3754438"/>
          <p14:tracePt t="30573" x="3228975" y="3754438"/>
          <p14:tracePt t="30574" x="3240088" y="3754438"/>
          <p14:tracePt t="30576" x="3246438" y="3754438"/>
          <p14:tracePt t="30576" x="3257550" y="3754438"/>
          <p14:tracePt t="30577" x="3263900" y="3754438"/>
          <p14:tracePt t="30578" x="3268663" y="3754438"/>
          <p14:tracePt t="30579" x="3275013" y="3754438"/>
          <p14:tracePt t="30580" x="3279775" y="3760788"/>
          <p14:tracePt t="30581" x="3286125" y="3760788"/>
          <p14:tracePt t="30583" x="3290888" y="3760788"/>
          <p14:tracePt t="30584" x="3297238" y="3760788"/>
          <p14:tracePt t="30585" x="3302000" y="3760788"/>
          <p14:tracePt t="30586" x="3308350" y="3760788"/>
          <p14:tracePt t="30589" x="3313113" y="3760788"/>
          <p14:tracePt t="30590" x="3319463" y="3765550"/>
          <p14:tracePt t="30639" x="3325813" y="3765550"/>
          <p14:tracePt t="30693" x="3330575" y="3765550"/>
          <p14:tracePt t="30698" x="3336925" y="3765550"/>
          <p14:tracePt t="30703" x="3341688" y="3765550"/>
          <p14:tracePt t="30707" x="3348038" y="3765550"/>
          <p14:tracePt t="30708" x="3352800" y="3765550"/>
          <p14:tracePt t="30712" x="3359150" y="3765550"/>
          <p14:tracePt t="30715" x="3363913" y="3765550"/>
          <p14:tracePt t="30718" x="3370263" y="3765550"/>
          <p14:tracePt t="30721" x="3375025" y="3765550"/>
          <p14:tracePt t="30724" x="3381375" y="3765550"/>
          <p14:tracePt t="30724" x="3387725" y="3765550"/>
          <p14:tracePt t="30728" x="3392488" y="3765550"/>
          <p14:tracePt t="30729" x="3398838" y="3765550"/>
          <p14:tracePt t="30733" x="3403600" y="3765550"/>
          <p14:tracePt t="30735" x="3409950" y="3765550"/>
          <p14:tracePt t="30738" x="3414713" y="3765550"/>
          <p14:tracePt t="30740" x="3421063" y="3765550"/>
          <p14:tracePt t="30742" x="3425825" y="3765550"/>
          <p14:tracePt t="30745" x="3432175" y="3765550"/>
          <p14:tracePt t="30747" x="3436938" y="3765550"/>
          <p14:tracePt t="30750" x="3443288" y="3765550"/>
          <p14:tracePt t="30754" x="3449638" y="3765550"/>
          <p14:tracePt t="30757" x="3454400" y="3765550"/>
          <p14:tracePt t="30759" x="3460750" y="3765550"/>
          <p14:tracePt t="30763" x="3465513" y="3765550"/>
          <p14:tracePt t="30767" x="3471863" y="3765550"/>
          <p14:tracePt t="30770" x="3476625" y="3765550"/>
          <p14:tracePt t="30774" x="3482975" y="3765550"/>
          <p14:tracePt t="30777" x="3487738" y="3765550"/>
          <p14:tracePt t="30780" x="3494088" y="3765550"/>
          <p14:tracePt t="30780" x="3498850" y="3765550"/>
          <p14:tracePt t="30784" x="3505200" y="3765550"/>
          <p14:tracePt t="30785" x="3509963" y="3765550"/>
          <p14:tracePt t="30788" x="3516313" y="3765550"/>
          <p14:tracePt t="30789" x="3522663" y="3765550"/>
          <p14:tracePt t="30791" x="3527425" y="3765550"/>
          <p14:tracePt t="30792" x="3533775" y="3765550"/>
          <p14:tracePt t="30794" x="3538538" y="3765550"/>
          <p14:tracePt t="30796" x="3544888" y="3765550"/>
          <p14:tracePt t="30798" x="3549650" y="3765550"/>
          <p14:tracePt t="30800" x="3556000" y="3765550"/>
          <p14:tracePt t="30803" x="3560763" y="3765550"/>
          <p14:tracePt t="30805" x="3567113" y="3765550"/>
          <p14:tracePt t="30806" x="3571875" y="3765550"/>
          <p14:tracePt t="30807" x="3578225" y="3765550"/>
          <p14:tracePt t="30809" x="3584575" y="3765550"/>
          <p14:tracePt t="30812" x="3589338" y="3771900"/>
          <p14:tracePt t="30814" x="3595688" y="3771900"/>
          <p14:tracePt t="30815" x="3600450" y="3771900"/>
          <p14:tracePt t="30816" x="3606800" y="3771900"/>
          <p14:tracePt t="30819" x="3611563" y="3771900"/>
          <p14:tracePt t="30821" x="3617913" y="3771900"/>
          <p14:tracePt t="30824" x="3622675" y="3771900"/>
          <p14:tracePt t="30826" x="3629025" y="3771900"/>
          <p14:tracePt t="30826" x="3629025" y="3778250"/>
          <p14:tracePt t="30828" x="3633788" y="3778250"/>
          <p14:tracePt t="30829" x="3640138" y="3778250"/>
          <p14:tracePt t="30833" x="3646488" y="3778250"/>
          <p14:tracePt t="30834" x="3651250" y="3778250"/>
          <p14:tracePt t="30838" x="3657600" y="3778250"/>
          <p14:tracePt t="30840" x="3662363" y="3778250"/>
          <p14:tracePt t="30842" x="3668713" y="3778250"/>
          <p14:tracePt t="30846" x="3668713" y="3783013"/>
          <p14:tracePt t="30846" x="3673475" y="3783013"/>
          <p14:tracePt t="30848" x="3679825" y="3783013"/>
          <p14:tracePt t="30853" x="3684588" y="3783013"/>
          <p14:tracePt t="30856" x="3690938" y="3783013"/>
          <p14:tracePt t="30860" x="3695700" y="3783013"/>
          <p14:tracePt t="30864" x="3702050" y="3783013"/>
          <p14:tracePt t="30868" x="3708400" y="3783013"/>
          <p14:tracePt t="30873" x="3713163" y="3783013"/>
          <p14:tracePt t="30879" x="3719513" y="3783013"/>
          <p14:tracePt t="30880" x="3719513" y="3789363"/>
          <p14:tracePt t="30883" x="3724275" y="3789363"/>
          <p14:tracePt t="30891" x="3730625" y="3789363"/>
          <p14:tracePt t="30901" x="3735388" y="3789363"/>
          <p14:tracePt t="30915" x="3741738" y="3789363"/>
          <p14:tracePt t="30925" x="3746500" y="3789363"/>
          <p14:tracePt t="30933" x="3752850" y="3789363"/>
          <p14:tracePt t="30941" x="3757613" y="3789363"/>
          <p14:tracePt t="30949" x="3763963" y="3789363"/>
          <p14:tracePt t="30959" x="3770313" y="3789363"/>
          <p14:tracePt t="30975" x="3775075" y="3789363"/>
          <p14:tracePt t="30987" x="3781425" y="3789363"/>
          <p14:tracePt t="30991" x="3786188" y="3789363"/>
          <p14:tracePt t="30997" x="3792538" y="3789363"/>
          <p14:tracePt t="31002" x="3797300" y="3789363"/>
          <p14:tracePt t="31006" x="3803650" y="3789363"/>
          <p14:tracePt t="31014" x="3808413" y="3789363"/>
          <p14:tracePt t="31018" x="3814763" y="3789363"/>
          <p14:tracePt t="31019" x="3819525" y="3789363"/>
          <p14:tracePt t="31024" x="3825875" y="3789363"/>
          <p14:tracePt t="31028" x="3832225" y="3789363"/>
          <p14:tracePt t="31029" x="3832225" y="3783013"/>
          <p14:tracePt t="31035" x="3836988" y="3783013"/>
          <p14:tracePt t="31065" x="3836988" y="3789363"/>
          <p14:tracePt t="31066" x="3832225" y="3789363"/>
          <p14:tracePt t="31068" x="3832225" y="3794125"/>
          <p14:tracePt t="31072" x="3825875" y="3794125"/>
          <p14:tracePt t="31072" x="3825875" y="3800475"/>
          <p14:tracePt t="31076" x="3825875" y="3805238"/>
          <p14:tracePt t="31079" x="3825875" y="3811588"/>
          <p14:tracePt t="31080" x="3825875" y="3816350"/>
          <p14:tracePt t="31083" x="3825875" y="3822700"/>
          <p14:tracePt t="31086" x="3825875" y="3827463"/>
          <p14:tracePt t="31089" x="3832225" y="3827463"/>
          <p14:tracePt t="31093" x="3836988" y="3827463"/>
          <p14:tracePt t="31096" x="3843338" y="3827463"/>
          <p14:tracePt t="31097" x="3848100" y="3827463"/>
          <p14:tracePt t="31102" x="3848100" y="3822700"/>
          <p14:tracePt t="31103" x="3848100" y="3816350"/>
          <p14:tracePt t="31106" x="3854450" y="3816350"/>
          <p14:tracePt t="31297" x="3854450" y="3822700"/>
          <p14:tracePt t="31299" x="3859213" y="3822700"/>
          <p14:tracePt t="31309" x="3865563" y="3816350"/>
          <p14:tracePt t="31310" x="3865563" y="3811588"/>
          <p14:tracePt t="31312" x="3870325" y="3811588"/>
          <p14:tracePt t="31314" x="3870325" y="3805238"/>
          <p14:tracePt t="31315" x="3876675" y="3805238"/>
          <p14:tracePt t="31316" x="3876675" y="3800475"/>
          <p14:tracePt t="31317" x="3881438" y="3800475"/>
          <p14:tracePt t="31319" x="3881438" y="3794125"/>
          <p14:tracePt t="31321" x="3887788" y="3789363"/>
          <p14:tracePt t="31321" x="3892550" y="3789363"/>
          <p14:tracePt t="31323" x="3898900" y="3789363"/>
          <p14:tracePt t="31324" x="3905250" y="3783013"/>
          <p14:tracePt t="31326" x="3910013" y="3783013"/>
          <p14:tracePt t="31327" x="3916363" y="3783013"/>
          <p14:tracePt t="31328" x="3916363" y="3778250"/>
          <p14:tracePt t="31329" x="3921125" y="3778250"/>
          <p14:tracePt t="31330" x="3921125" y="3771900"/>
          <p14:tracePt t="31332" x="3927475" y="3771900"/>
          <p14:tracePt t="31335" x="3932238" y="3771900"/>
          <p14:tracePt t="31337" x="3938588" y="3765550"/>
          <p14:tracePt t="31340" x="3938588" y="3760788"/>
          <p14:tracePt t="31342" x="3943350" y="3760788"/>
          <p14:tracePt t="31342" x="3943350" y="3754438"/>
          <p14:tracePt t="31345" x="3949700" y="3749675"/>
          <p14:tracePt t="31347" x="3949700" y="3743325"/>
          <p14:tracePt t="31348" x="3954463" y="3743325"/>
          <p14:tracePt t="31350" x="3954463" y="3738563"/>
          <p14:tracePt t="31351" x="3960813" y="3738563"/>
          <p14:tracePt t="31352" x="3960813" y="3732213"/>
          <p14:tracePt t="31356" x="3967163" y="3727450"/>
          <p14:tracePt t="31361" x="3967163" y="3721100"/>
          <p14:tracePt t="31362" x="3971925" y="3721100"/>
          <p14:tracePt t="31368" x="3978275" y="3721100"/>
          <p14:tracePt t="31369" x="3978275" y="3716338"/>
          <p14:tracePt t="31374" x="3983038" y="3716338"/>
          <p14:tracePt t="31378" x="3989388" y="3716338"/>
          <p14:tracePt t="31383" x="3994150" y="3716338"/>
          <p14:tracePt t="31388" x="4000500" y="3716338"/>
          <p14:tracePt t="31392" x="4005263" y="3716338"/>
          <p14:tracePt t="31395" x="4011613" y="3716338"/>
          <p14:tracePt t="31398" x="4016375" y="3716338"/>
          <p14:tracePt t="31401" x="4022725" y="3716338"/>
          <p14:tracePt t="31403" x="4029075" y="3716338"/>
          <p14:tracePt t="31406" x="4033838" y="3716338"/>
          <p14:tracePt t="31410" x="4040188" y="3716338"/>
          <p14:tracePt t="31413" x="4044950" y="3716338"/>
          <p14:tracePt t="31416" x="4051300" y="3716338"/>
          <p14:tracePt t="31419" x="4056063" y="3716338"/>
          <p14:tracePt t="31419" x="4056063" y="3721100"/>
          <p14:tracePt t="31420" x="4062413" y="3721100"/>
          <p14:tracePt t="31424" x="4067175" y="3721100"/>
          <p14:tracePt t="31427" x="4073525" y="3721100"/>
          <p14:tracePt t="31428" x="4073525" y="3727450"/>
          <p14:tracePt t="31430" x="4078288" y="3727450"/>
          <p14:tracePt t="31431" x="4084638" y="3727450"/>
          <p14:tracePt t="31436" x="4090988" y="3727450"/>
          <p14:tracePt t="31437" x="4095750" y="3727450"/>
          <p14:tracePt t="31442" x="4102100" y="3727450"/>
          <p14:tracePt t="31442" x="4102100" y="3732213"/>
          <p14:tracePt t="31446" x="4106863" y="3732213"/>
          <p14:tracePt t="31451" x="4113213" y="3732213"/>
          <p14:tracePt t="31457" x="4117975" y="3732213"/>
          <p14:tracePt t="31460" x="4117975" y="3738563"/>
          <p14:tracePt t="31469" x="4124325" y="3738563"/>
          <p14:tracePt t="31475" x="4129088" y="3738563"/>
          <p14:tracePt t="31478" x="4135438" y="3738563"/>
          <p14:tracePt t="31481" x="4135438" y="3743325"/>
          <p14:tracePt t="31482" x="4140200" y="3743325"/>
          <p14:tracePt t="31485" x="4146550" y="3743325"/>
          <p14:tracePt t="31490" x="4152900" y="3743325"/>
          <p14:tracePt t="31493" x="4157663" y="3743325"/>
          <p14:tracePt t="31499" x="4164013" y="3743325"/>
          <p14:tracePt t="31504" x="4168775" y="3743325"/>
          <p14:tracePt t="31507" x="4175125" y="3743325"/>
          <p14:tracePt t="31513" x="4179888" y="3743325"/>
          <p14:tracePt t="31517" x="4186238" y="3743325"/>
          <p14:tracePt t="31521" x="4191000" y="3743325"/>
          <p14:tracePt t="31525" x="4197350" y="3743325"/>
          <p14:tracePt t="31528" x="4202113" y="3743325"/>
          <p14:tracePt t="31529" x="4208463" y="3743325"/>
          <p14:tracePt t="31533" x="4214813" y="3743325"/>
          <p14:tracePt t="31535" x="4219575" y="3743325"/>
          <p14:tracePt t="31539" x="4225925" y="3743325"/>
          <p14:tracePt t="31541" x="4230688" y="3743325"/>
          <p14:tracePt t="31545" x="4237038" y="3743325"/>
          <p14:tracePt t="31546" x="4241800" y="3743325"/>
          <p14:tracePt t="31551" x="4248150" y="3743325"/>
          <p14:tracePt t="31553" x="4252913" y="3743325"/>
          <p14:tracePt t="31555" x="4259263" y="3743325"/>
          <p14:tracePt t="31559" x="4264025" y="3743325"/>
          <p14:tracePt t="31561" x="4270375" y="3743325"/>
          <p14:tracePt t="31562" x="4275138" y="3743325"/>
          <p14:tracePt t="31565" x="4281488" y="3743325"/>
          <p14:tracePt t="31567" x="4287838" y="3743325"/>
          <p14:tracePt t="31568" x="4292600" y="3743325"/>
          <p14:tracePt t="31571" x="4298950" y="3743325"/>
          <p14:tracePt t="31575" x="4303713" y="3743325"/>
          <p14:tracePt t="31576" x="4310063" y="3749675"/>
          <p14:tracePt t="31577" x="4314825" y="3749675"/>
          <p14:tracePt t="31580" x="4321175" y="3749675"/>
          <p14:tracePt t="31582" x="4325938" y="3749675"/>
          <p14:tracePt t="31585" x="4332288" y="3749675"/>
          <p14:tracePt t="31586" x="4337050" y="3749675"/>
          <p14:tracePt t="31589" x="4343400" y="3749675"/>
          <p14:tracePt t="31590" x="4349750" y="3749675"/>
          <p14:tracePt t="31591" x="4354513" y="3749675"/>
          <p14:tracePt t="31594" x="4360863" y="3749675"/>
          <p14:tracePt t="31595" x="4365625" y="3749675"/>
          <p14:tracePt t="31597" x="4371975" y="3749675"/>
          <p14:tracePt t="31600" x="4376738" y="3749675"/>
          <p14:tracePt t="31602" x="4383088" y="3749675"/>
          <p14:tracePt t="31603" x="4387850" y="3749675"/>
          <p14:tracePt t="31605" x="4394200" y="3749675"/>
          <p14:tracePt t="31609" x="4398963" y="3749675"/>
          <p14:tracePt t="31611" x="4405313" y="3749675"/>
          <p14:tracePt t="31615" x="4411663" y="3749675"/>
          <p14:tracePt t="31618" x="4416425" y="3749675"/>
          <p14:tracePt t="31622" x="4422775" y="3749675"/>
          <p14:tracePt t="31627" x="4427538" y="3749675"/>
          <p14:tracePt t="31631" x="4427538" y="3754438"/>
          <p14:tracePt t="31641" x="4433888" y="3754438"/>
          <p14:tracePt t="31679" x="4438650" y="3754438"/>
          <p14:tracePt t="31773" x="4445000" y="3754438"/>
          <p14:tracePt t="31783" x="4449763" y="3754438"/>
          <p14:tracePt t="31823" x="4456113" y="3754438"/>
          <p14:tracePt t="31856" x="4460875" y="3754438"/>
          <p14:tracePt t="31872" x="4467225" y="3754438"/>
          <p14:tracePt t="31925" x="4467225" y="3760788"/>
          <p14:tracePt t="32100" x="4473575" y="3760788"/>
          <p14:tracePt t="32104" x="4473575" y="3754438"/>
          <p14:tracePt t="32118" x="4478338" y="3754438"/>
          <p14:tracePt t="32336" x="4484688" y="3754438"/>
          <p14:tracePt t="32340" x="4489450" y="3754438"/>
          <p14:tracePt t="32341" x="4495800" y="3754438"/>
          <p14:tracePt t="32343" x="4500563" y="3754438"/>
          <p14:tracePt t="32344" x="4506913" y="3754438"/>
          <p14:tracePt t="32345" x="4511675" y="3754438"/>
          <p14:tracePt t="32346" x="4511675" y="3749675"/>
          <p14:tracePt t="32347" x="4518025" y="3749675"/>
          <p14:tracePt t="32348" x="4522788" y="3749675"/>
          <p14:tracePt t="32349" x="4529138" y="3749675"/>
          <p14:tracePt t="32350" x="4535488" y="3749675"/>
          <p14:tracePt t="32353" x="4540250" y="3749675"/>
          <p14:tracePt t="32353" x="4546600" y="3749675"/>
          <p14:tracePt t="32354" x="4546600" y="3743325"/>
          <p14:tracePt t="32355" x="4551363" y="3743325"/>
          <p14:tracePt t="32356" x="4557713" y="3743325"/>
          <p14:tracePt t="32359" x="4562475" y="3738563"/>
          <p14:tracePt t="32359" x="4568825" y="3738563"/>
          <p14:tracePt t="32361" x="4573588" y="3738563"/>
          <p14:tracePt t="32364" x="4579938" y="3738563"/>
          <p14:tracePt t="32366" x="4584700" y="3738563"/>
          <p14:tracePt t="32367" x="4591050" y="3732213"/>
          <p14:tracePt t="32369" x="4597400" y="3732213"/>
          <p14:tracePt t="32371" x="4602163" y="3732213"/>
          <p14:tracePt t="32373" x="4608513" y="3732213"/>
          <p14:tracePt t="32375" x="4613275" y="3732213"/>
          <p14:tracePt t="32376" x="4619625" y="3727450"/>
          <p14:tracePt t="32378" x="4624388" y="3727450"/>
          <p14:tracePt t="32379" x="4630738" y="3727450"/>
          <p14:tracePt t="32382" x="4635500" y="3727450"/>
          <p14:tracePt t="32383" x="4641850" y="3727450"/>
          <p14:tracePt t="32384" x="4641850" y="3721100"/>
          <p14:tracePt t="32385" x="4646613" y="3721100"/>
          <p14:tracePt t="32387" x="4652963" y="3721100"/>
          <p14:tracePt t="32389" x="4657725" y="3721100"/>
          <p14:tracePt t="32391" x="4664075" y="3721100"/>
          <p14:tracePt t="32393" x="4670425" y="3721100"/>
          <p14:tracePt t="32396" x="4675188" y="3721100"/>
          <p14:tracePt t="32397" x="4681538" y="3721100"/>
          <p14:tracePt t="32399" x="4686300" y="3721100"/>
          <p14:tracePt t="32402" x="4692650" y="3721100"/>
          <p14:tracePt t="32405" x="4697413" y="3721100"/>
          <p14:tracePt t="32407" x="4703763" y="3721100"/>
          <p14:tracePt t="32409" x="4708525" y="3716338"/>
          <p14:tracePt t="32410" x="4714875" y="3716338"/>
          <p14:tracePt t="32412" x="4719638" y="3716338"/>
          <p14:tracePt t="32416" x="4725988" y="3716338"/>
          <p14:tracePt t="32417" x="4732338" y="3716338"/>
          <p14:tracePt t="32419" x="4737100" y="3716338"/>
          <p14:tracePt t="32423" x="4743450" y="3716338"/>
          <p14:tracePt t="32424" x="4748213" y="3716338"/>
          <p14:tracePt t="32426" x="4754563" y="3716338"/>
          <p14:tracePt t="32430" x="4759325" y="3716338"/>
          <p14:tracePt t="32432" x="4765675" y="3716338"/>
          <p14:tracePt t="32433" x="4770438" y="3716338"/>
          <p14:tracePt t="32436" x="4776788" y="3716338"/>
          <p14:tracePt t="32437" x="4781550" y="3716338"/>
          <p14:tracePt t="32438" x="4787900" y="3716338"/>
          <p14:tracePt t="32440" x="4794250" y="3716338"/>
          <p14:tracePt t="32444" x="4799013" y="3716338"/>
          <p14:tracePt t="32444" x="4805363" y="3721100"/>
          <p14:tracePt t="32446" x="4810125" y="3721100"/>
          <p14:tracePt t="32448" x="4816475" y="3721100"/>
          <p14:tracePt t="32449" x="4821238" y="3721100"/>
          <p14:tracePt t="32451" x="4827588" y="3721100"/>
          <p14:tracePt t="32453" x="4832350" y="3721100"/>
          <p14:tracePt t="32456" x="4838700" y="3721100"/>
          <p14:tracePt t="32458" x="4843463" y="3721100"/>
          <p14:tracePt t="32458" x="4843463" y="3727450"/>
          <p14:tracePt t="32459" x="4849813" y="3727450"/>
          <p14:tracePt t="32460" x="4856163" y="3727450"/>
          <p14:tracePt t="32462" x="4860925" y="3727450"/>
          <p14:tracePt t="32463" x="4867275" y="3727450"/>
          <p14:tracePt t="32465" x="4872038" y="3727450"/>
          <p14:tracePt t="32467" x="4878388" y="3727450"/>
          <p14:tracePt t="32468" x="4883150" y="3727450"/>
          <p14:tracePt t="32471" x="4889500" y="3727450"/>
          <p14:tracePt t="32472" x="4894263" y="3732213"/>
          <p14:tracePt t="32472" x="4900613" y="3732213"/>
          <p14:tracePt t="32473" x="4905375" y="3732213"/>
          <p14:tracePt t="32475" x="4911725" y="3732213"/>
          <p14:tracePt t="32476" x="4918075" y="3732213"/>
          <p14:tracePt t="32478" x="4929188" y="3732213"/>
          <p14:tracePt t="32479" x="4933950" y="3732213"/>
          <p14:tracePt t="32480" x="4940300" y="3732213"/>
          <p14:tracePt t="32481" x="4945063" y="3732213"/>
          <p14:tracePt t="32483" x="4956175" y="3732213"/>
          <p14:tracePt t="32484" x="4962525" y="3738563"/>
          <p14:tracePt t="32485" x="4967288" y="3738563"/>
          <p14:tracePt t="32486" x="4979988" y="3738563"/>
          <p14:tracePt t="32487" x="4984750" y="3738563"/>
          <p14:tracePt t="32488" x="4991100" y="3738563"/>
          <p14:tracePt t="32489" x="4995863" y="3743325"/>
          <p14:tracePt t="32490" x="5006975" y="3743325"/>
          <p14:tracePt t="32491" x="5013325" y="3743325"/>
          <p14:tracePt t="32492" x="5018088" y="3743325"/>
          <p14:tracePt t="32493" x="5029200" y="3743325"/>
          <p14:tracePt t="32494" x="5035550" y="3743325"/>
          <p14:tracePt t="32495" x="5040313" y="3743325"/>
          <p14:tracePt t="32496" x="5053013" y="3743325"/>
          <p14:tracePt t="32497" x="5057775" y="3743325"/>
          <p14:tracePt t="32499" x="5064125" y="3743325"/>
          <p14:tracePt t="32499" x="5075238" y="3743325"/>
          <p14:tracePt t="32500" x="5080000" y="3749675"/>
          <p14:tracePt t="32501" x="5086350" y="3749675"/>
          <p14:tracePt t="32502" x="5091113" y="3749675"/>
          <p14:tracePt t="32503" x="5097463" y="3749675"/>
          <p14:tracePt t="32504" x="5108575" y="3749675"/>
          <p14:tracePt t="32506" x="5114925" y="3749675"/>
          <p14:tracePt t="32506" x="5119688" y="3749675"/>
          <p14:tracePt t="32507" x="5126038" y="3749675"/>
          <p14:tracePt t="32508" x="5137150" y="3749675"/>
          <p14:tracePt t="32509" x="5141913" y="3749675"/>
          <p14:tracePt t="32510" x="5148263" y="3749675"/>
          <p14:tracePt t="32511" x="5153025" y="3749675"/>
          <p14:tracePt t="32512" x="5159375" y="3749675"/>
          <p14:tracePt t="32513" x="5164138" y="3749675"/>
          <p14:tracePt t="32514" x="5176838" y="3749675"/>
          <p14:tracePt t="32515" x="5181600" y="3749675"/>
          <p14:tracePt t="32516" x="5187950" y="3749675"/>
          <p14:tracePt t="32518" x="5192713" y="3749675"/>
          <p14:tracePt t="32518" x="5199063" y="3749675"/>
          <p14:tracePt t="32519" x="5210175" y="3749675"/>
          <p14:tracePt t="32520" x="5214938" y="3749675"/>
          <p14:tracePt t="32521" x="5221288" y="3749675"/>
          <p14:tracePt t="32522" x="5232400" y="3749675"/>
          <p14:tracePt t="32523" x="5238750" y="3749675"/>
          <p14:tracePt t="32524" x="5243513" y="3749675"/>
          <p14:tracePt t="32525" x="5249863" y="3749675"/>
          <p14:tracePt t="32526" x="5254625" y="3749675"/>
          <p14:tracePt t="32528" x="5260975" y="3749675"/>
          <p14:tracePt t="32528" x="5272088" y="3749675"/>
          <p14:tracePt t="32529" x="5276850" y="3749675"/>
          <p14:tracePt t="32530" x="5283200" y="3749675"/>
          <p14:tracePt t="32531" x="5287963" y="3749675"/>
          <p14:tracePt t="32532" x="5294313" y="3749675"/>
          <p14:tracePt t="32534" x="5300663" y="3749675"/>
          <p14:tracePt t="32534" x="5311775" y="3749675"/>
          <p14:tracePt t="32536" x="5316538" y="3749675"/>
          <p14:tracePt t="32536" x="5322888" y="3749675"/>
          <p14:tracePt t="32537" x="5327650" y="3749675"/>
          <p14:tracePt t="32538" x="5334000" y="3749675"/>
          <p14:tracePt t="32539" x="5338763" y="3749675"/>
          <p14:tracePt t="32541" x="5349875" y="3749675"/>
          <p14:tracePt t="32541" x="5356225" y="3749675"/>
          <p14:tracePt t="32542" x="5360988" y="3749675"/>
          <p14:tracePt t="32543" x="5367338" y="3749675"/>
          <p14:tracePt t="32544" x="5373688" y="3749675"/>
          <p14:tracePt t="32545" x="5378450" y="3749675"/>
          <p14:tracePt t="32546" x="5389563" y="3749675"/>
          <p14:tracePt t="32548" x="5395913" y="3749675"/>
          <p14:tracePt t="32548" x="5400675" y="3749675"/>
          <p14:tracePt t="32549" x="5407025" y="3749675"/>
          <p14:tracePt t="32550" x="5411788" y="3749675"/>
          <p14:tracePt t="32551" x="5422900" y="3749675"/>
          <p14:tracePt t="32553" x="5429250" y="3749675"/>
          <p14:tracePt t="32553" x="5435600" y="3749675"/>
          <p14:tracePt t="32554" x="5446713" y="3749675"/>
          <p14:tracePt t="32555" x="5451475" y="3749675"/>
          <p14:tracePt t="32556" x="5457825" y="3749675"/>
          <p14:tracePt t="32557" x="5462588" y="3749675"/>
          <p14:tracePt t="32558" x="5473700" y="3749675"/>
          <p14:tracePt t="32559" x="5480050" y="3749675"/>
          <p14:tracePt t="32561" x="5484813" y="3749675"/>
          <p14:tracePt t="32562" x="5491163" y="3749675"/>
          <p14:tracePt t="32562" x="5497513" y="3749675"/>
          <p14:tracePt t="32563" x="5508625" y="3749675"/>
          <p14:tracePt t="32564" x="5513388" y="3749675"/>
          <p14:tracePt t="32565" x="5519738" y="3749675"/>
          <p14:tracePt t="32566" x="5524500" y="3749675"/>
          <p14:tracePt t="32567" x="5535613" y="3749675"/>
          <p14:tracePt t="32569" x="5541963" y="3749675"/>
          <p14:tracePt t="32570" x="5546725" y="3749675"/>
          <p14:tracePt t="32570" x="5559425" y="3749675"/>
          <p14:tracePt t="32571" x="5564188" y="3749675"/>
          <p14:tracePt t="32572" x="5570538" y="3749675"/>
          <p14:tracePt t="32573" x="5581650" y="3749675"/>
          <p14:tracePt t="32574" x="5586413" y="3749675"/>
          <p14:tracePt t="32576" x="5592763" y="3749675"/>
          <p14:tracePt t="32576" x="5603875" y="3749675"/>
          <p14:tracePt t="32577" x="5608638" y="3749675"/>
          <p14:tracePt t="32578" x="5614988" y="3749675"/>
          <p14:tracePt t="32579" x="5626100" y="3749675"/>
          <p14:tracePt t="32580" x="5632450" y="3749675"/>
          <p14:tracePt t="32581" x="5637213" y="3749675"/>
          <p14:tracePt t="32582" x="5648325" y="3749675"/>
          <p14:tracePt t="32583" x="5659438" y="3749675"/>
          <p14:tracePt t="32584" x="5665788" y="3749675"/>
          <p14:tracePt t="32585" x="5670550" y="3749675"/>
          <p14:tracePt t="32587" x="5676900" y="3749675"/>
          <p14:tracePt t="32587" x="5688013" y="3749675"/>
          <p14:tracePt t="32588" x="5699125" y="3749675"/>
          <p14:tracePt t="32589" x="5705475" y="3749675"/>
          <p14:tracePt t="32590" x="5710238" y="3749675"/>
          <p14:tracePt t="32591" x="5721350" y="3749675"/>
          <p14:tracePt t="32592" x="5727700" y="3749675"/>
          <p14:tracePt t="32593" x="5732463" y="3749675"/>
          <p14:tracePt t="32594" x="5743575" y="3749675"/>
          <p14:tracePt t="32595" x="5749925" y="3749675"/>
          <p14:tracePt t="32596" x="5761038" y="3749675"/>
          <p14:tracePt t="32597" x="5767388" y="3749675"/>
          <p14:tracePt t="32598" x="5772150" y="3749675"/>
          <p14:tracePt t="32599" x="5783263" y="3749675"/>
          <p14:tracePt t="32600" x="5789613" y="3749675"/>
          <p14:tracePt t="32601" x="5800725" y="3749675"/>
          <p14:tracePt t="32602" x="5805488" y="3749675"/>
          <p14:tracePt t="32604" x="5811838" y="3749675"/>
          <p14:tracePt t="32604" x="5818188" y="3749675"/>
          <p14:tracePt t="32605" x="5829300" y="3749675"/>
          <p14:tracePt t="32606" x="5834063" y="3749675"/>
          <p14:tracePt t="32608" x="5840413" y="3749675"/>
          <p14:tracePt t="32608" x="5845175" y="3749675"/>
          <p14:tracePt t="32609" x="5856288" y="3749675"/>
          <p14:tracePt t="32611" x="5862638" y="3749675"/>
          <p14:tracePt t="32611" x="5867400" y="3749675"/>
          <p14:tracePt t="32612" x="5873750" y="3749675"/>
          <p14:tracePt t="32613" x="5884863" y="3749675"/>
          <p14:tracePt t="32614" x="5891213" y="3749675"/>
          <p14:tracePt t="32616" x="5902325" y="3749675"/>
          <p14:tracePt t="32617" x="5907088" y="3749675"/>
          <p14:tracePt t="32618" x="5913438" y="3749675"/>
          <p14:tracePt t="32619" x="5918200" y="3749675"/>
          <p14:tracePt t="32620" x="5924550" y="3749675"/>
          <p14:tracePt t="32622" x="5929313" y="3749675"/>
          <p14:tracePt t="32622" x="5935663" y="3749675"/>
          <p14:tracePt t="32624" x="5942013" y="3749675"/>
          <p14:tracePt t="32624" x="5946775" y="3749675"/>
          <p14:tracePt t="32625" x="5953125" y="3749675"/>
          <p14:tracePt t="32626" x="5957888" y="3749675"/>
          <p14:tracePt t="32627" x="5964238" y="3749675"/>
          <p14:tracePt t="32628" x="5969000" y="3749675"/>
          <p14:tracePt t="32629" x="5975350" y="3749675"/>
          <p14:tracePt t="32631" x="5980113" y="3749675"/>
          <p14:tracePt t="32631" x="5986463" y="3749675"/>
          <p14:tracePt t="32632" x="5991225" y="3749675"/>
          <p14:tracePt t="32633" x="5997575" y="3749675"/>
          <p14:tracePt t="32636" x="6003925" y="3749675"/>
          <p14:tracePt t="32636" x="6015038" y="3749675"/>
          <p14:tracePt t="32637" x="6019800" y="3749675"/>
          <p14:tracePt t="32639" x="6026150" y="3749675"/>
          <p14:tracePt t="32639" x="6030913" y="3749675"/>
          <p14:tracePt t="32640" x="6037263" y="3749675"/>
          <p14:tracePt t="32641" x="6042025" y="3749675"/>
          <p14:tracePt t="32642" x="6048375" y="3749675"/>
          <p14:tracePt t="32644" x="6053138" y="3749675"/>
          <p14:tracePt t="32644" x="6059488" y="3749675"/>
          <p14:tracePt t="32645" x="6065838" y="3749675"/>
          <p14:tracePt t="32646" x="6070600" y="3749675"/>
          <p14:tracePt t="32647" x="6076950" y="3749675"/>
          <p14:tracePt t="32648" x="6081713" y="3749675"/>
          <p14:tracePt t="32649" x="6088063" y="3749675"/>
          <p14:tracePt t="32650" x="6099175" y="3749675"/>
          <p14:tracePt t="32651" x="6103938" y="3749675"/>
          <p14:tracePt t="32653" x="6110288" y="3749675"/>
          <p14:tracePt t="32655" x="6121400" y="3749675"/>
          <p14:tracePt t="32656" x="6126163" y="3749675"/>
          <p14:tracePt t="32656" x="6132513" y="3749675"/>
          <p14:tracePt t="32657" x="6138863" y="3749675"/>
          <p14:tracePt t="32659" x="6143625" y="3749675"/>
          <p14:tracePt t="32660" x="6149975" y="3749675"/>
          <p14:tracePt t="32660" x="6161088" y="3749675"/>
          <p14:tracePt t="32661" x="6165850" y="3749675"/>
          <p14:tracePt t="32662" x="6172200" y="3749675"/>
          <p14:tracePt t="32663" x="6176963" y="3749675"/>
          <p14:tracePt t="32664" x="6183313" y="3749675"/>
          <p14:tracePt t="32666" x="6188075" y="3749675"/>
          <p14:tracePt t="32667" x="6194425" y="3749675"/>
          <p14:tracePt t="32667" x="6200775" y="3749675"/>
          <p14:tracePt t="32668" x="6211888" y="3749675"/>
          <p14:tracePt t="32669" x="6216650" y="3749675"/>
          <p14:tracePt t="32670" x="6223000" y="3749675"/>
          <p14:tracePt t="32671" x="6227763" y="3749675"/>
          <p14:tracePt t="32673" x="6238875" y="3749675"/>
          <p14:tracePt t="32674" x="6245225" y="3749675"/>
          <p14:tracePt t="32674" x="6249988" y="3749675"/>
          <p14:tracePt t="32675" x="6256338" y="3749675"/>
          <p14:tracePt t="32676" x="6262688" y="3749675"/>
          <p14:tracePt t="32677" x="6273800" y="3749675"/>
          <p14:tracePt t="32678" x="6278563" y="3749675"/>
          <p14:tracePt t="32680" x="6284913" y="3749675"/>
          <p14:tracePt t="32680" x="6289675" y="3749675"/>
          <p14:tracePt t="32681" x="6300788" y="3749675"/>
          <p14:tracePt t="32682" x="6307138" y="3749675"/>
          <p14:tracePt t="32683" x="6311900" y="3749675"/>
          <p14:tracePt t="32684" x="6318250" y="3749675"/>
          <p14:tracePt t="32685" x="6324600" y="3749675"/>
          <p14:tracePt t="32687" x="6335713" y="3749675"/>
          <p14:tracePt t="32687" x="6340475" y="3749675"/>
          <p14:tracePt t="32688" x="6346825" y="3749675"/>
          <p14:tracePt t="32689" x="6351588" y="3749675"/>
          <p14:tracePt t="32690" x="6362700" y="3749675"/>
          <p14:tracePt t="32692" x="6369050" y="3749675"/>
          <p14:tracePt t="32692" x="6380163" y="3749675"/>
          <p14:tracePt t="32694" x="6386513" y="3749675"/>
          <p14:tracePt t="32694" x="6391275" y="3749675"/>
          <p14:tracePt t="32695" x="6397625" y="3749675"/>
          <p14:tracePt t="32696" x="6402388" y="3749675"/>
          <p14:tracePt t="32697" x="6413500" y="3749675"/>
          <p14:tracePt t="32698" x="6419850" y="3749675"/>
          <p14:tracePt t="32699" x="6424613" y="3749675"/>
          <p14:tracePt t="32701" x="6435725" y="3749675"/>
          <p14:tracePt t="32701" x="6442075" y="3749675"/>
          <p14:tracePt t="32703" x="6448425" y="3749675"/>
          <p14:tracePt t="32703" x="6453188" y="3749675"/>
          <p14:tracePt t="32704" x="6464300" y="3749675"/>
          <p14:tracePt t="32705" x="6470650" y="3749675"/>
          <p14:tracePt t="32706" x="6475413" y="3749675"/>
          <p14:tracePt t="32708" x="6486525" y="3749675"/>
          <p14:tracePt t="32709" x="6492875" y="3749675"/>
          <p14:tracePt t="32709" x="6497638" y="3749675"/>
          <p14:tracePt t="32710" x="6503988" y="3749675"/>
          <p14:tracePt t="32711" x="6508750" y="3749675"/>
          <p14:tracePt t="32712" x="6521450" y="3749675"/>
          <p14:tracePt t="32713" x="6526213" y="3749675"/>
          <p14:tracePt t="32714" x="6532563" y="3749675"/>
          <p14:tracePt t="32715" x="6537325" y="3749675"/>
          <p14:tracePt t="32716" x="6543675" y="3749675"/>
          <p14:tracePt t="32717" x="6554788" y="3749675"/>
          <p14:tracePt t="32720" x="6559550" y="3749675"/>
          <p14:tracePt t="32720" x="6570663" y="3749675"/>
          <p14:tracePt t="32722" x="6577013" y="3749675"/>
          <p14:tracePt t="32723" x="6583363" y="3749675"/>
          <p14:tracePt t="32724" x="6588125" y="3749675"/>
          <p14:tracePt t="32725" x="6599238" y="3749675"/>
          <p14:tracePt t="32727" x="6605588" y="3749675"/>
          <p14:tracePt t="32728" x="6610350" y="3749675"/>
          <p14:tracePt t="32729" x="6616700" y="3749675"/>
          <p14:tracePt t="32732" x="6621463" y="3749675"/>
          <p14:tracePt t="32732" x="6627813" y="3749675"/>
          <p14:tracePt t="32733" x="6632575" y="3749675"/>
          <p14:tracePt t="32734" x="6638925" y="3749675"/>
          <p14:tracePt t="32737" x="6645275" y="3749675"/>
          <p14:tracePt t="32737" x="6650038" y="3749675"/>
          <p14:tracePt t="32739" x="6656388" y="3749675"/>
          <p14:tracePt t="32740" x="6661150" y="3749675"/>
          <p14:tracePt t="32741" x="6667500" y="3749675"/>
          <p14:tracePt t="32743" x="6672263" y="3749675"/>
          <p14:tracePt t="32746" x="6678613" y="3749675"/>
          <p14:tracePt t="32747" x="6683375" y="3749675"/>
          <p14:tracePt t="32750" x="6689725" y="3749675"/>
          <p14:tracePt t="32753" x="6694488" y="3749675"/>
          <p14:tracePt t="32755" x="6700838" y="3749675"/>
          <p14:tracePt t="32757" x="6707188" y="3749675"/>
          <p14:tracePt t="32760" x="6711950" y="3749675"/>
          <p14:tracePt t="32762" x="6718300" y="3749675"/>
          <p14:tracePt t="32766" x="6723063" y="3749675"/>
          <p14:tracePt t="32769" x="6729413" y="3749675"/>
          <p14:tracePt t="32773" x="6734175" y="3749675"/>
          <p14:tracePt t="32775" x="6740525" y="3749675"/>
          <p14:tracePt t="32778" x="6745288" y="3749675"/>
          <p14:tracePt t="32898" x="6740525" y="3749675"/>
          <p14:tracePt t="32900" x="6734175" y="3749675"/>
          <p14:tracePt t="32903" x="6729413" y="3749675"/>
          <p14:tracePt t="32906" x="6723063" y="3749675"/>
          <p14:tracePt t="32909" x="6718300" y="3749675"/>
          <p14:tracePt t="32910" x="6711950" y="3754438"/>
          <p14:tracePt t="32913" x="6707188" y="3754438"/>
          <p14:tracePt t="32913" x="6700838" y="3754438"/>
          <p14:tracePt t="32915" x="6694488" y="3754438"/>
          <p14:tracePt t="32916" x="6689725" y="3754438"/>
          <p14:tracePt t="32917" x="6683375" y="3754438"/>
          <p14:tracePt t="32918" x="6678613" y="3754438"/>
          <p14:tracePt t="32920" x="6672263" y="3760788"/>
          <p14:tracePt t="32921" x="6667500" y="3760788"/>
          <p14:tracePt t="32923" x="6661150" y="3760788"/>
          <p14:tracePt t="32923" x="6656388" y="3760788"/>
          <p14:tracePt t="32924" x="6650038" y="3760788"/>
          <p14:tracePt t="32925" x="6645275" y="3760788"/>
          <p14:tracePt t="32926" x="6638925" y="3760788"/>
          <p14:tracePt t="32927" x="6632575" y="3765550"/>
          <p14:tracePt t="32928" x="6627813" y="3765550"/>
          <p14:tracePt t="32930" x="6621463" y="3765550"/>
          <p14:tracePt t="32930" x="6616700" y="3765550"/>
          <p14:tracePt t="32932" x="6610350" y="3765550"/>
          <p14:tracePt t="32932" x="6605588" y="3765550"/>
          <p14:tracePt t="32933" x="6599238" y="3765550"/>
          <p14:tracePt t="32934" x="6594475" y="3765550"/>
          <p14:tracePt t="32935" x="6588125" y="3771900"/>
          <p14:tracePt t="32937" x="6583363" y="3771900"/>
          <p14:tracePt t="32937" x="6577013" y="3771900"/>
          <p14:tracePt t="32938" x="6570663" y="3771900"/>
          <p14:tracePt t="32939" x="6565900" y="3771900"/>
          <p14:tracePt t="32940" x="6559550" y="3771900"/>
          <p14:tracePt t="32941" x="6554788" y="3778250"/>
          <p14:tracePt t="32942" x="6548438" y="3778250"/>
          <p14:tracePt t="32944" x="6543675" y="3778250"/>
          <p14:tracePt t="32944" x="6537325" y="3778250"/>
          <p14:tracePt t="32947" x="6532563" y="3778250"/>
          <p14:tracePt t="32947" x="6526213" y="3778250"/>
          <p14:tracePt t="32948" x="6521450" y="3778250"/>
          <p14:tracePt t="32949" x="6515100" y="3778250"/>
          <p14:tracePt t="32951" x="6508750" y="3783013"/>
          <p14:tracePt t="32951" x="6503988" y="3783013"/>
          <p14:tracePt t="32953" x="6497638" y="3783013"/>
          <p14:tracePt t="32953" x="6492875" y="3783013"/>
          <p14:tracePt t="32954" x="6486525" y="3783013"/>
          <p14:tracePt t="32955" x="6481763" y="3783013"/>
          <p14:tracePt t="32956" x="6475413" y="3783013"/>
          <p14:tracePt t="32958" x="6470650" y="3789363"/>
          <p14:tracePt t="32959" x="6464300" y="3789363"/>
          <p14:tracePt t="32960" x="6459538" y="3789363"/>
          <p14:tracePt t="32962" x="6453188" y="3789363"/>
          <p14:tracePt t="32963" x="6448425" y="3789363"/>
          <p14:tracePt t="32964" x="6442075" y="3789363"/>
          <p14:tracePt t="32966" x="6435725" y="3789363"/>
          <p14:tracePt t="32966" x="6435725" y="3794125"/>
          <p14:tracePt t="32967" x="6430963" y="3794125"/>
          <p14:tracePt t="32969" x="6424613" y="3794125"/>
          <p14:tracePt t="32970" x="6419850" y="3794125"/>
          <p14:tracePt t="32972" x="6413500" y="3794125"/>
          <p14:tracePt t="32973" x="6408738" y="3794125"/>
          <p14:tracePt t="32974" x="6402388" y="3794125"/>
          <p14:tracePt t="32976" x="6397625" y="3800475"/>
          <p14:tracePt t="32977" x="6391275" y="3800475"/>
          <p14:tracePt t="32979" x="6386513" y="3800475"/>
          <p14:tracePt t="32981" x="6380163" y="3800475"/>
          <p14:tracePt t="32983" x="6373813" y="3805238"/>
          <p14:tracePt t="32984" x="6369050" y="3805238"/>
          <p14:tracePt t="32985" x="6362700" y="3805238"/>
          <p14:tracePt t="32986" x="6357938" y="3805238"/>
          <p14:tracePt t="32988" x="6351588" y="3805238"/>
          <p14:tracePt t="32989" x="6346825" y="3811588"/>
          <p14:tracePt t="32990" x="6340475" y="3811588"/>
          <p14:tracePt t="32991" x="6335713" y="3811588"/>
          <p14:tracePt t="32992" x="6329363" y="3811588"/>
          <p14:tracePt t="32994" x="6324600" y="3811588"/>
          <p14:tracePt t="32995" x="6318250" y="3811588"/>
          <p14:tracePt t="32996" x="6311900" y="3811588"/>
          <p14:tracePt t="32998" x="6300788" y="3816350"/>
          <p14:tracePt t="32999" x="6296025" y="3816350"/>
          <p14:tracePt t="33001" x="6289675" y="3816350"/>
          <p14:tracePt t="33003" x="6284913" y="3816350"/>
          <p14:tracePt t="33003" x="6278563" y="3816350"/>
          <p14:tracePt t="33004" x="6267450" y="3816350"/>
          <p14:tracePt t="33006" x="6262688" y="3816350"/>
          <p14:tracePt t="33007" x="6256338" y="3816350"/>
          <p14:tracePt t="33007" x="6249988" y="3816350"/>
          <p14:tracePt t="33008" x="6245225" y="3822700"/>
          <p14:tracePt t="33009" x="6238875" y="3822700"/>
          <p14:tracePt t="33010" x="6234113" y="3822700"/>
          <p14:tracePt t="33011" x="6223000" y="3822700"/>
          <p14:tracePt t="33012" x="6216650" y="3822700"/>
          <p14:tracePt t="33013" x="6211888" y="3822700"/>
          <p14:tracePt t="33014" x="6205538" y="3822700"/>
          <p14:tracePt t="33015" x="6200775" y="3822700"/>
          <p14:tracePt t="33016" x="6188075" y="3827463"/>
          <p14:tracePt t="33017" x="6183313" y="3827463"/>
          <p14:tracePt t="33018" x="6176963" y="3827463"/>
          <p14:tracePt t="33019" x="6165850" y="3827463"/>
          <p14:tracePt t="33021" x="6161088" y="3827463"/>
          <p14:tracePt t="33021" x="6149975" y="3827463"/>
          <p14:tracePt t="33022" x="6143625" y="3827463"/>
          <p14:tracePt t="33023" x="6138863" y="3827463"/>
          <p14:tracePt t="33024" x="6126163" y="3827463"/>
          <p14:tracePt t="33025" x="6121400" y="3827463"/>
          <p14:tracePt t="33027" x="6115050" y="3833813"/>
          <p14:tracePt t="33027" x="6103938" y="3833813"/>
          <p14:tracePt t="33028" x="6099175" y="3833813"/>
          <p14:tracePt t="33029" x="6092825" y="3833813"/>
          <p14:tracePt t="33030" x="6088063" y="3833813"/>
          <p14:tracePt t="33031" x="6076950" y="3833813"/>
          <p14:tracePt t="33032" x="6070600" y="3833813"/>
          <p14:tracePt t="33034" x="6065838" y="3833813"/>
          <p14:tracePt t="33035" x="6059488" y="3833813"/>
          <p14:tracePt t="33036" x="6048375" y="3833813"/>
          <p14:tracePt t="33036" x="6042025" y="3833813"/>
          <p14:tracePt t="33037" x="6037263" y="3833813"/>
          <p14:tracePt t="33038" x="6030913" y="3833813"/>
          <p14:tracePt t="33039" x="6019800" y="3833813"/>
          <p14:tracePt t="33041" x="6015038" y="3833813"/>
          <p14:tracePt t="33041" x="6008688" y="3838575"/>
          <p14:tracePt t="33042" x="6003925" y="3838575"/>
          <p14:tracePt t="33043" x="5997575" y="3838575"/>
          <p14:tracePt t="33044" x="5986463" y="3838575"/>
          <p14:tracePt t="33045" x="5980113" y="3838575"/>
          <p14:tracePt t="33046" x="5975350" y="3838575"/>
          <p14:tracePt t="33048" x="5969000" y="3838575"/>
          <p14:tracePt t="33048" x="5964238" y="3838575"/>
          <p14:tracePt t="33049" x="5957888" y="3838575"/>
          <p14:tracePt t="33050" x="5953125" y="3838575"/>
          <p14:tracePt t="33051" x="5946775" y="3838575"/>
          <p14:tracePt t="33052" x="5942013" y="3838575"/>
          <p14:tracePt t="33054" x="5935663" y="3838575"/>
          <p14:tracePt t="33055" x="5929313" y="3838575"/>
          <p14:tracePt t="33055" x="5924550" y="3838575"/>
          <p14:tracePt t="33056" x="5918200" y="3838575"/>
          <p14:tracePt t="33057" x="5913438" y="3838575"/>
          <p14:tracePt t="33059" x="5902325" y="3844925"/>
          <p14:tracePt t="33062" x="5895975" y="3844925"/>
          <p14:tracePt t="33062" x="5891213" y="3844925"/>
          <p14:tracePt t="33064" x="5884863" y="3844925"/>
          <p14:tracePt t="33068" x="5880100" y="3844925"/>
          <p14:tracePt t="33070" x="5873750" y="3844925"/>
          <p14:tracePt t="33074" x="5873750" y="3851275"/>
          <p14:tracePt t="33075" x="5867400" y="3851275"/>
          <p14:tracePt t="33087" x="5862638" y="3851275"/>
          <p14:tracePt t="33242" x="5856288" y="3851275"/>
          <p14:tracePt t="33245" x="5851525" y="3851275"/>
          <p14:tracePt t="33246" x="5845175" y="3851275"/>
          <p14:tracePt t="33247" x="5840413" y="3851275"/>
          <p14:tracePt t="33250" x="5829300" y="3851275"/>
          <p14:tracePt t="33252" x="5822950" y="3851275"/>
          <p14:tracePt t="33252" x="5818188" y="3851275"/>
          <p14:tracePt t="33253" x="5811838" y="3851275"/>
          <p14:tracePt t="33254" x="5805488" y="3851275"/>
          <p14:tracePt t="33255" x="5800725" y="3851275"/>
          <p14:tracePt t="33257" x="5794375" y="3856038"/>
          <p14:tracePt t="33257" x="5789613" y="3856038"/>
          <p14:tracePt t="33259" x="5783263" y="3856038"/>
          <p14:tracePt t="33259" x="5772150" y="3856038"/>
          <p14:tracePt t="33260" x="5767388" y="3856038"/>
          <p14:tracePt t="33261" x="5756275" y="3856038"/>
          <p14:tracePt t="33262" x="5749925" y="3856038"/>
          <p14:tracePt t="33264" x="5738813" y="3856038"/>
          <p14:tracePt t="33264" x="5732463" y="3856038"/>
          <p14:tracePt t="33265" x="5716588" y="3856038"/>
          <p14:tracePt t="33266" x="5710238" y="3856038"/>
          <p14:tracePt t="33267" x="5699125" y="3856038"/>
          <p14:tracePt t="33268" x="5683250" y="3856038"/>
          <p14:tracePt t="33270" x="5670550" y="3856038"/>
          <p14:tracePt t="33270" x="5654675" y="3856038"/>
          <p14:tracePt t="33271" x="5643563" y="3856038"/>
          <p14:tracePt t="33272" x="5626100" y="3856038"/>
          <p14:tracePt t="33273" x="5608638" y="3856038"/>
          <p14:tracePt t="33274" x="5592763" y="3856038"/>
          <p14:tracePt t="33275" x="5575300" y="3856038"/>
          <p14:tracePt t="33277" x="5559425" y="3856038"/>
          <p14:tracePt t="33277" x="5541963" y="3856038"/>
          <p14:tracePt t="33278" x="5519738" y="3851275"/>
          <p14:tracePt t="33279" x="5497513" y="3851275"/>
          <p14:tracePt t="33280" x="5473700" y="3851275"/>
          <p14:tracePt t="33281" x="5451475" y="3844925"/>
          <p14:tracePt t="33282" x="5429250" y="3844925"/>
          <p14:tracePt t="33284" x="5400675" y="3844925"/>
          <p14:tracePt t="33284" x="5378450" y="3844925"/>
          <p14:tracePt t="33285" x="5356225" y="3838575"/>
          <p14:tracePt t="33286" x="5327650" y="3838575"/>
          <p14:tracePt t="33287" x="5300663" y="3838575"/>
          <p14:tracePt t="33288" x="5272088" y="3838575"/>
          <p14:tracePt t="33289" x="5243513" y="3833813"/>
          <p14:tracePt t="33291" x="5214938" y="3833813"/>
          <p14:tracePt t="33291" x="5176838" y="3833813"/>
          <p14:tracePt t="33292" x="5148263" y="3827463"/>
          <p14:tracePt t="33294" x="5119688" y="3827463"/>
          <p14:tracePt t="33294" x="5086350" y="3822700"/>
          <p14:tracePt t="33295" x="5057775" y="3822700"/>
          <p14:tracePt t="33296" x="5018088" y="3816350"/>
          <p14:tracePt t="33298" x="4991100" y="3816350"/>
          <p14:tracePt t="33298" x="4956175" y="3811588"/>
          <p14:tracePt t="33299" x="4918075" y="3805238"/>
          <p14:tracePt t="33300" x="4883150" y="3805238"/>
          <p14:tracePt t="33301" x="4843463" y="3800475"/>
          <p14:tracePt t="33302" x="4810125" y="3800475"/>
          <p14:tracePt t="33303" x="4776788" y="3794125"/>
          <p14:tracePt t="33305" x="4732338" y="3794125"/>
          <p14:tracePt t="33305" x="4703763" y="3789363"/>
          <p14:tracePt t="33306" x="4657725" y="3789363"/>
          <p14:tracePt t="33307" x="4619625" y="3783013"/>
          <p14:tracePt t="33308" x="4584700" y="3783013"/>
          <p14:tracePt t="33309" x="4546600" y="3778250"/>
          <p14:tracePt t="33311" x="4506913" y="3778250"/>
          <p14:tracePt t="33312" x="4460875" y="3771900"/>
          <p14:tracePt t="33312" x="4422775" y="3771900"/>
          <p14:tracePt t="33313" x="4383088" y="3771900"/>
          <p14:tracePt t="33314" x="4343400" y="3765550"/>
          <p14:tracePt t="33315" x="4303713" y="3765550"/>
          <p14:tracePt t="33316" x="4264025" y="3765550"/>
          <p14:tracePt t="33317" x="4225925" y="3765550"/>
          <p14:tracePt t="33319" x="4191000" y="3760788"/>
          <p14:tracePt t="33319" x="4140200" y="3760788"/>
          <p14:tracePt t="33320" x="4102100" y="3760788"/>
          <p14:tracePt t="33321" x="4062413" y="3754438"/>
          <p14:tracePt t="33322" x="4022725" y="3754438"/>
          <p14:tracePt t="33323" x="3983038" y="3754438"/>
          <p14:tracePt t="33324" x="3949700" y="3754438"/>
          <p14:tracePt t="33326" x="3910013" y="3749675"/>
          <p14:tracePt t="33326" x="3865563" y="3749675"/>
          <p14:tracePt t="33327" x="3825875" y="3749675"/>
          <p14:tracePt t="33329" x="3786188" y="3749675"/>
          <p14:tracePt t="33329" x="3752850" y="3749675"/>
          <p14:tracePt t="33330" x="3713163" y="3749675"/>
          <p14:tracePt t="33331" x="3668713" y="3749675"/>
          <p14:tracePt t="33332" x="3633788" y="3749675"/>
          <p14:tracePt t="33333" x="3606800" y="3749675"/>
          <p14:tracePt t="33334" x="3560763" y="3749675"/>
          <p14:tracePt t="33335" x="3527425" y="3749675"/>
          <p14:tracePt t="33336" x="3494088" y="3749675"/>
          <p14:tracePt t="33337" x="3460750" y="3749675"/>
          <p14:tracePt t="33338" x="3425825" y="3749675"/>
          <p14:tracePt t="33339" x="3381375" y="3749675"/>
          <p14:tracePt t="33340" x="3352800" y="3749675"/>
          <p14:tracePt t="33341" x="3319463" y="3749675"/>
          <p14:tracePt t="33342" x="3286125" y="3749675"/>
          <p14:tracePt t="33343" x="3257550" y="3749675"/>
          <p14:tracePt t="33344" x="3228975" y="3749675"/>
          <p14:tracePt t="33346" x="3201988" y="3749675"/>
          <p14:tracePt t="33346" x="3162300" y="3749675"/>
          <p14:tracePt t="33347" x="3133725" y="3749675"/>
          <p14:tracePt t="33348" x="3105150" y="3749675"/>
          <p14:tracePt t="33349" x="3078163" y="3749675"/>
          <p14:tracePt t="33350" x="3054350" y="3749675"/>
          <p14:tracePt t="33351" x="3021013" y="3749675"/>
          <p14:tracePt t="33352" x="3005138" y="3749675"/>
          <p14:tracePt t="33354" x="2981325" y="3749675"/>
          <p14:tracePt t="33355" x="2947988" y="3749675"/>
          <p14:tracePt t="33355" x="2925763" y="3749675"/>
          <p14:tracePt t="33356" x="2897188" y="3754438"/>
          <p14:tracePt t="33357" x="2881313" y="3754438"/>
          <p14:tracePt t="33358" x="2852738" y="3754438"/>
          <p14:tracePt t="33359" x="2830513" y="3754438"/>
          <p14:tracePt t="33360" x="2806700" y="3754438"/>
          <p14:tracePt t="33361" x="2784475" y="3754438"/>
          <p14:tracePt t="33363" x="2768600" y="3754438"/>
          <p14:tracePt t="33363" x="2746375" y="3754438"/>
          <p14:tracePt t="33364" x="2728913" y="3760788"/>
          <p14:tracePt t="33365" x="2706688" y="3760788"/>
          <p14:tracePt t="33366" x="2684463" y="3760788"/>
          <p14:tracePt t="33368" x="2660650" y="3760788"/>
          <p14:tracePt t="33368" x="2644775" y="3760788"/>
          <p14:tracePt t="33369" x="2627313" y="3760788"/>
          <p14:tracePt t="33370" x="2605088" y="3760788"/>
          <p14:tracePt t="33371" x="2587625" y="3760788"/>
          <p14:tracePt t="33372" x="2571750" y="3760788"/>
          <p14:tracePt t="33373" x="2554288" y="3765550"/>
          <p14:tracePt t="33375" x="2536825" y="3765550"/>
          <p14:tracePt t="33375" x="2520950" y="3765550"/>
          <p14:tracePt t="33376" x="2503488" y="3765550"/>
          <p14:tracePt t="33377" x="2492375" y="3765550"/>
          <p14:tracePt t="33378" x="2474913" y="3765550"/>
          <p14:tracePt t="33380" x="2459038" y="3771900"/>
          <p14:tracePt t="33381" x="2447925" y="3771900"/>
          <p14:tracePt t="33382" x="2430463" y="3771900"/>
          <p14:tracePt t="33382" x="2419350" y="3771900"/>
          <p14:tracePt t="33383" x="2408238" y="3771900"/>
          <p14:tracePt t="33384" x="2390775" y="3771900"/>
          <p14:tracePt t="33385" x="2379663" y="3778250"/>
          <p14:tracePt t="33386" x="2368550" y="3778250"/>
          <p14:tracePt t="33387" x="2351088" y="3778250"/>
          <p14:tracePt t="33388" x="2346325" y="3778250"/>
          <p14:tracePt t="33389" x="2335213" y="3778250"/>
          <p14:tracePt t="33390" x="2324100" y="3778250"/>
          <p14:tracePt t="33391" x="2312988" y="3778250"/>
          <p14:tracePt t="33392" x="2301875" y="3778250"/>
          <p14:tracePt t="33393" x="2289175" y="3778250"/>
          <p14:tracePt t="33394" x="2278063" y="3778250"/>
          <p14:tracePt t="33396" x="2273300" y="3778250"/>
          <p14:tracePt t="33396" x="2262188" y="3778250"/>
          <p14:tracePt t="33397" x="2251075" y="3778250"/>
          <p14:tracePt t="33399" x="2244725" y="3778250"/>
          <p14:tracePt t="33399" x="2233613" y="3778250"/>
          <p14:tracePt t="33400" x="2227263" y="3778250"/>
          <p14:tracePt t="33401" x="2222500" y="3778250"/>
          <p14:tracePt t="33402" x="2211388" y="3778250"/>
          <p14:tracePt t="33403" x="2205038" y="3783013"/>
          <p14:tracePt t="33404" x="2193925" y="3783013"/>
          <p14:tracePt t="33405" x="2189163" y="3783013"/>
          <p14:tracePt t="33406" x="2178050" y="3783013"/>
          <p14:tracePt t="33407" x="2171700" y="3783013"/>
          <p14:tracePt t="33409" x="2165350" y="3783013"/>
          <p14:tracePt t="33409" x="2160588" y="3783013"/>
          <p14:tracePt t="33410" x="2149475" y="3783013"/>
          <p14:tracePt t="33411" x="2143125" y="3783013"/>
          <p14:tracePt t="33412" x="2138363" y="3783013"/>
          <p14:tracePt t="33413" x="2127250" y="3783013"/>
          <p14:tracePt t="33414" x="2120900" y="3783013"/>
          <p14:tracePt t="33416" x="2109788" y="3783013"/>
          <p14:tracePt t="33417" x="2103438" y="3789363"/>
          <p14:tracePt t="33417" x="2092325" y="3789363"/>
          <p14:tracePt t="33418" x="2087563" y="3789363"/>
          <p14:tracePt t="33419" x="2076450" y="3789363"/>
          <p14:tracePt t="33420" x="2065338" y="3789363"/>
          <p14:tracePt t="33422" x="2058988" y="3789363"/>
          <p14:tracePt t="33423" x="2047875" y="3789363"/>
          <p14:tracePt t="33423" x="2030413" y="3789363"/>
          <p14:tracePt t="33424" x="2025650" y="3789363"/>
          <p14:tracePt t="33425" x="2014538" y="3789363"/>
          <p14:tracePt t="33426" x="2003425" y="3794125"/>
          <p14:tracePt t="33427" x="1992313" y="3794125"/>
          <p14:tracePt t="33428" x="1981200" y="3794125"/>
          <p14:tracePt t="33430" x="1963738" y="3794125"/>
          <p14:tracePt t="33430" x="1952625" y="3794125"/>
          <p14:tracePt t="33431" x="1941513" y="3794125"/>
          <p14:tracePt t="33432" x="1924050" y="3794125"/>
          <p14:tracePt t="33434" x="1912938" y="3794125"/>
          <p14:tracePt t="33434" x="1895475" y="3800475"/>
          <p14:tracePt t="33435" x="1884363" y="3800475"/>
          <p14:tracePt t="33437" x="1868488" y="3800475"/>
          <p14:tracePt t="33437" x="1857375" y="3800475"/>
          <p14:tracePt t="33438" x="1844675" y="3800475"/>
          <p14:tracePt t="33439" x="1828800" y="3800475"/>
          <p14:tracePt t="33440" x="1811338" y="3800475"/>
          <p14:tracePt t="33441" x="1800225" y="3800475"/>
          <p14:tracePt t="33442" x="1782763" y="3800475"/>
          <p14:tracePt t="33444" x="1766888" y="3800475"/>
          <p14:tracePt t="33444" x="1755775" y="3800475"/>
          <p14:tracePt t="33445" x="1738313" y="3800475"/>
          <p14:tracePt t="33446" x="1720850" y="3800475"/>
          <p14:tracePt t="33447" x="1709738" y="3800475"/>
          <p14:tracePt t="33448" x="1693863" y="3800475"/>
          <p14:tracePt t="33449" x="1676400" y="3805238"/>
          <p14:tracePt t="33451" x="1660525" y="3805238"/>
          <p14:tracePt t="33451" x="1647825" y="3805238"/>
          <p14:tracePt t="33452" x="1631950" y="3805238"/>
          <p14:tracePt t="33453" x="1614488" y="3805238"/>
          <p14:tracePt t="33454" x="1598613" y="3805238"/>
          <p14:tracePt t="33455" x="1585913" y="3805238"/>
          <p14:tracePt t="33456" x="1574800" y="3805238"/>
          <p14:tracePt t="33458" x="1558925" y="3805238"/>
          <p14:tracePt t="33458" x="1541463" y="3805238"/>
          <p14:tracePt t="33459" x="1530350" y="3805238"/>
          <p14:tracePt t="33460" x="1519238" y="3805238"/>
          <p14:tracePt t="33461" x="1501775" y="3805238"/>
          <p14:tracePt t="33462" x="1485900" y="3805238"/>
          <p14:tracePt t="33463" x="1474788" y="3805238"/>
          <p14:tracePt t="33464" x="1462088" y="3805238"/>
          <p14:tracePt t="33465" x="1450975" y="3805238"/>
          <p14:tracePt t="33466" x="1439863" y="3805238"/>
          <p14:tracePt t="33467" x="1428750" y="3805238"/>
          <p14:tracePt t="33468" x="1417638" y="3805238"/>
          <p14:tracePt t="33470" x="1400175" y="3805238"/>
          <p14:tracePt t="33470" x="1395413" y="3805238"/>
          <p14:tracePt t="33472" x="1377950" y="3805238"/>
          <p14:tracePt t="33472" x="1373188" y="3805238"/>
          <p14:tracePt t="33473" x="1362075" y="3805238"/>
          <p14:tracePt t="33474" x="1350963" y="3805238"/>
          <p14:tracePt t="33475" x="1338263" y="3805238"/>
          <p14:tracePt t="33476" x="1333500" y="3805238"/>
          <p14:tracePt t="33477" x="1322388" y="3805238"/>
          <p14:tracePt t="33479" x="1311275" y="3805238"/>
          <p14:tracePt t="33479" x="1300163" y="3800475"/>
          <p14:tracePt t="33480" x="1293813" y="3800475"/>
          <p14:tracePt t="33481" x="1282700" y="3800475"/>
          <p14:tracePt t="33482" x="1271588" y="3800475"/>
          <p14:tracePt t="33483" x="1265238" y="3800475"/>
          <p14:tracePt t="33484" x="1254125" y="3800475"/>
          <p14:tracePt t="33486" x="1249363" y="3794125"/>
          <p14:tracePt t="33486" x="1238250" y="3794125"/>
          <p14:tracePt t="33488" x="1231900" y="3794125"/>
          <p14:tracePt t="33488" x="1227138" y="3794125"/>
          <p14:tracePt t="33489" x="1216025" y="3794125"/>
          <p14:tracePt t="33490" x="1209675" y="3794125"/>
          <p14:tracePt t="33491" x="1198563" y="3789363"/>
          <p14:tracePt t="33493" x="1192213" y="3789363"/>
          <p14:tracePt t="33493" x="1187450" y="3789363"/>
          <p14:tracePt t="33494" x="1181100" y="3789363"/>
          <p14:tracePt t="33495" x="1176338" y="3789363"/>
          <p14:tracePt t="33496" x="1169988" y="3789363"/>
          <p14:tracePt t="33497" x="1165225" y="3789363"/>
          <p14:tracePt t="33498" x="1158875" y="3783013"/>
          <p14:tracePt t="33499" x="1154113" y="3783013"/>
          <p14:tracePt t="33501" x="1147763" y="3783013"/>
          <p14:tracePt t="33501" x="1141413" y="3783013"/>
          <p14:tracePt t="33502" x="1136650" y="3783013"/>
          <p14:tracePt t="33503" x="1130300" y="3783013"/>
          <p14:tracePt t="33504" x="1125538" y="3783013"/>
          <p14:tracePt t="33506" x="1119188" y="3783013"/>
          <p14:tracePt t="33506" x="1114425" y="3778250"/>
          <p14:tracePt t="33507" x="1108075" y="3778250"/>
          <p14:tracePt t="33509" x="1103313" y="3778250"/>
          <p14:tracePt t="33510" x="1096963" y="3778250"/>
          <p14:tracePt t="33511" x="1092200" y="3771900"/>
          <p14:tracePt t="33512" x="1085850" y="3771900"/>
          <p14:tracePt t="33514" x="1079500" y="3771900"/>
          <p14:tracePt t="33515" x="1074738" y="3771900"/>
          <p14:tracePt t="33517" x="1068388" y="3771900"/>
          <p14:tracePt t="33519" x="1063625" y="3771900"/>
          <p14:tracePt t="33521" x="1057275" y="3765550"/>
          <p14:tracePt t="33522" x="1052513" y="3765550"/>
          <p14:tracePt t="33524" x="1046163" y="3765550"/>
          <p14:tracePt t="33530" x="1041400" y="3760788"/>
          <p14:tracePt t="33641" x="1046163" y="3760788"/>
          <p14:tracePt t="33645" x="1052513" y="3760788"/>
          <p14:tracePt t="33646" x="1057275" y="3760788"/>
          <p14:tracePt t="33651" x="1063625" y="3760788"/>
          <p14:tracePt t="33653" x="1068388" y="3760788"/>
          <p14:tracePt t="33657" x="1074738" y="3760788"/>
          <p14:tracePt t="33659" x="1079500" y="3760788"/>
          <p14:tracePt t="33662" x="1085850" y="3760788"/>
          <p14:tracePt t="33664" x="1092200" y="3760788"/>
          <p14:tracePt t="33666" x="1096963" y="3760788"/>
          <p14:tracePt t="33670" x="1103313" y="3760788"/>
          <p14:tracePt t="33673" x="1108075" y="3760788"/>
          <p14:tracePt t="33676" x="1114425" y="3765550"/>
          <p14:tracePt t="33679" x="1119188" y="3765550"/>
          <p14:tracePt t="33681" x="1125538" y="3765550"/>
          <p14:tracePt t="33685" x="1130300" y="3765550"/>
          <p14:tracePt t="33688" x="1136650" y="3765550"/>
          <p14:tracePt t="33693" x="1141413" y="3765550"/>
          <p14:tracePt t="33696" x="1147763" y="3765550"/>
          <p14:tracePt t="33701" x="1154113" y="3765550"/>
          <p14:tracePt t="33706" x="1158875" y="3765550"/>
          <p14:tracePt t="33711" x="1165225" y="3765550"/>
          <p14:tracePt t="33715" x="1169988" y="3765550"/>
          <p14:tracePt t="33721" x="1176338" y="3765550"/>
          <p14:tracePt t="33728" x="1181100" y="3765550"/>
          <p14:tracePt t="33733" x="1187450" y="3765550"/>
          <p14:tracePt t="33737" x="1192213" y="3760788"/>
          <p14:tracePt t="33741" x="1198563" y="3760788"/>
          <p14:tracePt t="33743" x="1203325" y="3760788"/>
          <p14:tracePt t="33744" x="1209675" y="3760788"/>
          <p14:tracePt t="33748" x="1216025" y="3760788"/>
          <p14:tracePt t="33750" x="1220788" y="3760788"/>
          <p14:tracePt t="33753" x="1227138" y="3760788"/>
          <p14:tracePt t="33753" x="1227138" y="3754438"/>
          <p14:tracePt t="33757" x="1231900" y="3754438"/>
          <p14:tracePt t="33759" x="1238250" y="3754438"/>
          <p14:tracePt t="33761" x="1243013" y="3754438"/>
          <p14:tracePt t="33766" x="1249363" y="3754438"/>
          <p14:tracePt t="33770" x="1254125" y="3754438"/>
          <p14:tracePt t="33777" x="1260475" y="3754438"/>
          <p14:tracePt t="33787" x="1265238" y="3754438"/>
          <p14:tracePt t="33803" x="1271588" y="3754438"/>
          <p14:tracePt t="33807" x="1277938" y="3754438"/>
          <p14:tracePt t="33811" x="1277938" y="3749675"/>
          <p14:tracePt t="33812" x="1282700" y="3749675"/>
          <p14:tracePt t="33818" x="1289050" y="3749675"/>
          <p14:tracePt t="33819" x="1289050" y="3743325"/>
          <p14:tracePt t="33822" x="1293813" y="3743325"/>
          <p14:tracePt t="33826" x="1300163" y="3743325"/>
          <p14:tracePt t="33829" x="1304925" y="3743325"/>
          <p14:tracePt t="33832" x="1304925" y="3738563"/>
          <p14:tracePt t="33833" x="1311275" y="3738563"/>
          <p14:tracePt t="33837" x="1316038" y="3738563"/>
          <p14:tracePt t="33843" x="1322388" y="3738563"/>
          <p14:tracePt t="33843" x="1322388" y="3732213"/>
          <p14:tracePt t="33852" x="1327150" y="3732213"/>
          <p14:tracePt t="33910" x="1333500" y="3732213"/>
          <p14:tracePt t="33916" x="1338263" y="3732213"/>
          <p14:tracePt t="33920" x="1344613" y="3727450"/>
          <p14:tracePt t="33921" x="1350963" y="3727450"/>
          <p14:tracePt t="33925" x="1355725" y="3727450"/>
          <p14:tracePt t="33929" x="1362075" y="3727450"/>
          <p14:tracePt t="33933" x="1366838" y="3727450"/>
          <p14:tracePt t="33937" x="1373188" y="3727450"/>
          <p14:tracePt t="33944" x="1377950" y="3727450"/>
          <p14:tracePt t="33949" x="1377950" y="3721100"/>
          <p14:tracePt t="34007" x="1377950" y="3727450"/>
          <p14:tracePt t="34017" x="1377950" y="3732213"/>
          <p14:tracePt t="34021" x="1384300" y="3732213"/>
          <p14:tracePt t="34029" x="1389063" y="3738563"/>
          <p14:tracePt t="34033" x="1395413" y="3738563"/>
          <p14:tracePt t="34034" x="1395413" y="3743325"/>
          <p14:tracePt t="34037" x="1400175" y="3743325"/>
          <p14:tracePt t="34041" x="1406525" y="3743325"/>
          <p14:tracePt t="34043" x="1412875" y="3743325"/>
          <p14:tracePt t="34046" x="1417638" y="3743325"/>
          <p14:tracePt t="34048" x="1423988" y="3743325"/>
          <p14:tracePt t="34053" x="1428750" y="3743325"/>
          <p14:tracePt t="34058" x="1435100" y="3743325"/>
          <p14:tracePt t="34062" x="1439863" y="3743325"/>
          <p14:tracePt t="34069" x="1446213" y="3743325"/>
          <p14:tracePt t="34081" x="1450975" y="3743325"/>
          <p14:tracePt t="34089" x="1457325" y="3743325"/>
          <p14:tracePt t="34099" x="1462088" y="3743325"/>
          <p14:tracePt t="34111" x="1468438" y="3743325"/>
          <p14:tracePt t="34122" x="1474788" y="3743325"/>
          <p14:tracePt t="34129" x="1479550" y="3743325"/>
          <p14:tracePt t="34140" x="1485900" y="3743325"/>
          <p14:tracePt t="34141" x="1485900" y="3738563"/>
          <p14:tracePt t="34146" x="1490663" y="3738563"/>
          <p14:tracePt t="34154" x="1497013" y="3738563"/>
          <p14:tracePt t="34176" x="1501775" y="3738563"/>
          <p14:tracePt t="34191" x="1508125" y="3738563"/>
          <p14:tracePt t="34208" x="1512888" y="3738563"/>
          <p14:tracePt t="34226" x="1519238" y="3738563"/>
          <p14:tracePt t="34239" x="1524000" y="3738563"/>
          <p14:tracePt t="34259" x="1530350" y="3738563"/>
          <p14:tracePt t="34281" x="1536700" y="3738563"/>
          <p14:tracePt t="34303" x="1541463" y="3738563"/>
          <p14:tracePt t="34315" x="1547813" y="3738563"/>
          <p14:tracePt t="34321" x="1552575" y="3738563"/>
          <p14:tracePt t="34328" x="1558925" y="3738563"/>
          <p14:tracePt t="34332" x="1558925" y="3732213"/>
          <p14:tracePt t="34333" x="1563688" y="3732213"/>
          <p14:tracePt t="34343" x="1570038" y="3732213"/>
          <p14:tracePt t="34360" x="1574800" y="3732213"/>
          <p14:tracePt t="34482" x="1574800" y="3738563"/>
          <p14:tracePt t="34484" x="1570038" y="3738563"/>
          <p14:tracePt t="34486" x="1570038" y="3743325"/>
          <p14:tracePt t="34487" x="1563688" y="3743325"/>
          <p14:tracePt t="34490" x="1558925" y="3743325"/>
          <p14:tracePt t="34493" x="1552575" y="3743325"/>
          <p14:tracePt t="34496" x="1552575" y="3749675"/>
          <p14:tracePt t="34496" x="1547813" y="3749675"/>
          <p14:tracePt t="34500" x="1541463" y="3749675"/>
          <p14:tracePt t="34504" x="1536700" y="3749675"/>
          <p14:tracePt t="34507" x="1530350" y="3754438"/>
          <p14:tracePt t="34507" x="1524000" y="3754438"/>
          <p14:tracePt t="34511" x="1519238" y="3754438"/>
          <p14:tracePt t="34514" x="1512888" y="3754438"/>
          <p14:tracePt t="34519" x="1508125" y="3754438"/>
          <p14:tracePt t="34523" x="1501775" y="3754438"/>
          <p14:tracePt t="34526" x="1501775" y="3760788"/>
          <p14:tracePt t="34527" x="1497013" y="3760788"/>
          <p14:tracePt t="34532" x="1490663" y="3760788"/>
          <p14:tracePt t="34538" x="1485900" y="3760788"/>
          <p14:tracePt t="34551" x="1479550" y="3760788"/>
          <p14:tracePt t="34564" x="1474788" y="3760788"/>
          <p14:tracePt t="34568" x="1468438" y="3760788"/>
          <p14:tracePt t="34573" x="1462088" y="3760788"/>
          <p14:tracePt t="34577" x="1457325" y="3760788"/>
          <p14:tracePt t="34581" x="1450975" y="3760788"/>
          <p14:tracePt t="34584" x="1446213" y="3760788"/>
          <p14:tracePt t="34589" x="1439863" y="3760788"/>
          <p14:tracePt t="34592" x="1435100" y="3760788"/>
          <p14:tracePt t="34599" x="1428750" y="3760788"/>
          <p14:tracePt t="34675" x="1428750" y="3754438"/>
          <p14:tracePt t="34679" x="1435100" y="3754438"/>
          <p14:tracePt t="34680" x="1435100" y="3749675"/>
          <p14:tracePt t="34682" x="1439863" y="3749675"/>
          <p14:tracePt t="34683" x="1446213" y="3749675"/>
          <p14:tracePt t="34684" x="1450975" y="3749675"/>
          <p14:tracePt t="34687" x="1457325" y="3743325"/>
          <p14:tracePt t="34687" x="1462088" y="3743325"/>
          <p14:tracePt t="34688" x="1468438" y="3743325"/>
          <p14:tracePt t="34689" x="1468438" y="3738563"/>
          <p14:tracePt t="34690" x="1474788" y="3738563"/>
          <p14:tracePt t="34691" x="1479550" y="3738563"/>
          <p14:tracePt t="34694" x="1485900" y="3732213"/>
          <p14:tracePt t="34694" x="1490663" y="3732213"/>
          <p14:tracePt t="34695" x="1497013" y="3732213"/>
          <p14:tracePt t="34697" x="1501775" y="3727450"/>
          <p14:tracePt t="34699" x="1508125" y="3727450"/>
          <p14:tracePt t="34699" x="1512888" y="3727450"/>
          <p14:tracePt t="34701" x="1512888" y="3721100"/>
          <p14:tracePt t="34701" x="1519238" y="3721100"/>
          <p14:tracePt t="34703" x="1524000" y="3721100"/>
          <p14:tracePt t="34703" x="1530350" y="3721100"/>
          <p14:tracePt t="34704" x="1536700" y="3716338"/>
          <p14:tracePt t="34705" x="1541463" y="3716338"/>
          <p14:tracePt t="34706" x="1547813" y="3716338"/>
          <p14:tracePt t="34707" x="1552575" y="3709988"/>
          <p14:tracePt t="34708" x="1558925" y="3709988"/>
          <p14:tracePt t="34709" x="1563688" y="3705225"/>
          <p14:tracePt t="34711" x="1570038" y="3705225"/>
          <p14:tracePt t="34711" x="1574800" y="3705225"/>
          <p14:tracePt t="34712" x="1581150" y="3698875"/>
          <p14:tracePt t="34713" x="1585913" y="3698875"/>
          <p14:tracePt t="34714" x="1592263" y="3698875"/>
          <p14:tracePt t="34715" x="1603375" y="3698875"/>
          <p14:tracePt t="34716" x="1603375" y="3692525"/>
          <p14:tracePt t="34717" x="1609725" y="3692525"/>
          <p14:tracePt t="34718" x="1614488" y="3692525"/>
          <p14:tracePt t="34719" x="1620838" y="3687763"/>
          <p14:tracePt t="34720" x="1625600" y="3687763"/>
          <p14:tracePt t="34721" x="1636713" y="3687763"/>
          <p14:tracePt t="34722" x="1643063" y="3681413"/>
          <p14:tracePt t="34723" x="1647825" y="3681413"/>
          <p14:tracePt t="34725" x="1654175" y="3681413"/>
          <p14:tracePt t="34726" x="1660525" y="3681413"/>
          <p14:tracePt t="34728" x="1665288" y="3676650"/>
          <p14:tracePt t="34728" x="1676400" y="3676650"/>
          <p14:tracePt t="34730" x="1682750" y="3676650"/>
          <p14:tracePt t="34731" x="1687513" y="3670300"/>
          <p14:tracePt t="34732" x="1693863" y="3670300"/>
          <p14:tracePt t="34733" x="1698625" y="3670300"/>
          <p14:tracePt t="34734" x="1698625" y="3665538"/>
          <p14:tracePt t="34735" x="1709738" y="3665538"/>
          <p14:tracePt t="34737" x="1716088" y="3659188"/>
          <p14:tracePt t="34738" x="1720850" y="3659188"/>
          <p14:tracePt t="34739" x="1727200" y="3659188"/>
          <p14:tracePt t="34740" x="1733550" y="3659188"/>
          <p14:tracePt t="34741" x="1738313" y="3659188"/>
          <p14:tracePt t="34742" x="1744663" y="3654425"/>
          <p14:tracePt t="34744" x="1749425" y="3654425"/>
          <p14:tracePt t="34746" x="1755775" y="3654425"/>
          <p14:tracePt t="34746" x="1760538" y="3654425"/>
          <p14:tracePt t="34747" x="1766888" y="3648075"/>
          <p14:tracePt t="34750" x="1771650" y="3648075"/>
          <p14:tracePt t="34750" x="1778000" y="3648075"/>
          <p14:tracePt t="34751" x="1782763" y="3648075"/>
          <p14:tracePt t="34752" x="1789113" y="3648075"/>
          <p14:tracePt t="34753" x="1789113" y="3643313"/>
          <p14:tracePt t="34754" x="1795463" y="3643313"/>
          <p14:tracePt t="34757" x="1800225" y="3643313"/>
          <p14:tracePt t="34758" x="1806575" y="3643313"/>
          <p14:tracePt t="34760" x="1811338" y="3643313"/>
          <p14:tracePt t="34761" x="1817688" y="3643313"/>
          <p14:tracePt t="34763" x="1817688" y="3636963"/>
          <p14:tracePt t="34764" x="1822450" y="3636963"/>
          <p14:tracePt t="34768" x="1828800" y="3636963"/>
          <p14:tracePt t="34784" x="1833563" y="3636963"/>
          <p14:tracePt t="34837" x="1828800" y="3636963"/>
          <p14:tracePt t="34842" x="1822450" y="3636963"/>
          <p14:tracePt t="34845" x="1817688" y="3636963"/>
          <p14:tracePt t="34846" x="1817688" y="3643313"/>
          <p14:tracePt t="34848" x="1811338" y="3643313"/>
          <p14:tracePt t="34854" x="1806575" y="3643313"/>
          <p14:tracePt t="34855" x="1806575" y="3648075"/>
          <p14:tracePt t="34861" x="1800225" y="3648075"/>
          <p14:tracePt t="34865" x="1795463" y="3648075"/>
          <p14:tracePt t="34868" x="1789113" y="3648075"/>
          <p14:tracePt t="34872" x="1782763" y="3654425"/>
          <p14:tracePt t="34877" x="1778000" y="3654425"/>
          <p14:tracePt t="34895" x="1771650" y="3654425"/>
          <p14:tracePt t="34900" x="1766888" y="3654425"/>
          <p14:tracePt t="34908" x="1760538" y="3659188"/>
          <p14:tracePt t="34913" x="1755775" y="3659188"/>
          <p14:tracePt t="34919" x="1749425" y="3659188"/>
          <p14:tracePt t="34921" x="1744663" y="3659188"/>
          <p14:tracePt t="34925" x="1738313" y="3659188"/>
          <p14:tracePt t="34928" x="1733550" y="3659188"/>
          <p14:tracePt t="34930" x="1727200" y="3665538"/>
          <p14:tracePt t="34934" x="1720850" y="3665538"/>
          <p14:tracePt t="34936" x="1720850" y="3670300"/>
          <p14:tracePt t="34938" x="1716088" y="3670300"/>
          <p14:tracePt t="34940" x="1709738" y="3670300"/>
          <p14:tracePt t="34942" x="1704975" y="3670300"/>
          <p14:tracePt t="34946" x="1698625" y="3670300"/>
          <p14:tracePt t="34946" x="1698625" y="3676650"/>
          <p14:tracePt t="34949" x="1693863" y="3676650"/>
          <p14:tracePt t="34951" x="1687513" y="3676650"/>
          <p14:tracePt t="34954" x="1687513" y="3681413"/>
          <p14:tracePt t="34955" x="1682750" y="3681413"/>
          <p14:tracePt t="34961" x="1676400" y="3681413"/>
          <p14:tracePt t="34964" x="1671638" y="3681413"/>
          <p14:tracePt t="34969" x="1665288" y="3681413"/>
          <p14:tracePt t="34972" x="1665288" y="3687763"/>
          <p14:tracePt t="34975" x="1660525" y="3687763"/>
          <p14:tracePt t="34979" x="1654175" y="3687763"/>
          <p14:tracePt t="34980" x="1654175" y="3692525"/>
          <p14:tracePt t="34984" x="1647825" y="3692525"/>
          <p14:tracePt t="34988" x="1643063" y="3692525"/>
          <p14:tracePt t="34992" x="1636713" y="3692525"/>
          <p14:tracePt t="34993" x="1631950" y="3698875"/>
          <p14:tracePt t="34998" x="1625600" y="3698875"/>
          <p14:tracePt t="35000" x="1625600" y="3705225"/>
          <p14:tracePt t="35000" x="1620838" y="3705225"/>
          <p14:tracePt t="35005" x="1614488" y="3705225"/>
          <p14:tracePt t="35010" x="1609725" y="3705225"/>
          <p14:tracePt t="35013" x="1609725" y="3709988"/>
          <p14:tracePt t="35017" x="1603375" y="3709988"/>
          <p14:tracePt t="35022" x="1598613" y="3709988"/>
          <p14:tracePt t="35151" x="1603375" y="3709988"/>
          <p14:tracePt t="35156" x="1609725" y="3709988"/>
          <p14:tracePt t="35159" x="1614488" y="3709988"/>
          <p14:tracePt t="35161" x="1620838" y="3709988"/>
          <p14:tracePt t="35163" x="1625600" y="3709988"/>
          <p14:tracePt t="35167" x="1631950" y="3709988"/>
          <p14:tracePt t="35168" x="1636713" y="3709988"/>
          <p14:tracePt t="35171" x="1643063" y="3709988"/>
          <p14:tracePt t="35173" x="1647825" y="3709988"/>
          <p14:tracePt t="35177" x="1654175" y="3709988"/>
          <p14:tracePt t="35178" x="1660525" y="3709988"/>
          <p14:tracePt t="35181" x="1665288" y="3709988"/>
          <p14:tracePt t="35185" x="1671638" y="3709988"/>
          <p14:tracePt t="35185" x="1676400" y="3709988"/>
          <p14:tracePt t="35188" x="1682750" y="3709988"/>
          <p14:tracePt t="35189" x="1682750" y="3705225"/>
          <p14:tracePt t="35191" x="1687513" y="3705225"/>
          <p14:tracePt t="35194" x="1693863" y="3705225"/>
          <p14:tracePt t="35197" x="1698625" y="3705225"/>
          <p14:tracePt t="35198" x="1704975" y="3705225"/>
          <p14:tracePt t="35201" x="1709738" y="3705225"/>
          <p14:tracePt t="35202" x="1716088" y="3705225"/>
          <p14:tracePt t="35204" x="1720850" y="3705225"/>
          <p14:tracePt t="35206" x="1720850" y="3698875"/>
          <p14:tracePt t="35208" x="1727200" y="3698875"/>
          <p14:tracePt t="35209" x="1733550" y="3698875"/>
          <p14:tracePt t="35213" x="1738313" y="3698875"/>
          <p14:tracePt t="35214" x="1744663" y="3698875"/>
          <p14:tracePt t="35217" x="1749425" y="3698875"/>
          <p14:tracePt t="35220" x="1755775" y="3698875"/>
          <p14:tracePt t="35222" x="1760538" y="3692525"/>
          <p14:tracePt t="35226" x="1766888" y="3692525"/>
          <p14:tracePt t="35228" x="1771650" y="3692525"/>
          <p14:tracePt t="35232" x="1778000" y="3692525"/>
          <p14:tracePt t="35236" x="1782763" y="3692525"/>
          <p14:tracePt t="35238" x="1782763" y="3687763"/>
          <p14:tracePt t="35243" x="1789113" y="3687763"/>
          <p14:tracePt t="35318" x="1782763" y="3687763"/>
          <p14:tracePt t="35321" x="1778000" y="3687763"/>
          <p14:tracePt t="35325" x="1771650" y="3687763"/>
          <p14:tracePt t="35330" x="1766888" y="3687763"/>
          <p14:tracePt t="35333" x="1760538" y="3687763"/>
          <p14:tracePt t="35336" x="1755775" y="3687763"/>
          <p14:tracePt t="35340" x="1749425" y="3687763"/>
          <p14:tracePt t="35341" x="1744663" y="3687763"/>
          <p14:tracePt t="35344" x="1738313" y="3687763"/>
          <p14:tracePt t="35346" x="1733550" y="3687763"/>
          <p14:tracePt t="35348" x="1733550" y="3692525"/>
          <p14:tracePt t="35349" x="1727200" y="3692525"/>
          <p14:tracePt t="35351" x="1720850" y="3692525"/>
          <p14:tracePt t="35354" x="1716088" y="3692525"/>
          <p14:tracePt t="35357" x="1709738" y="3692525"/>
          <p14:tracePt t="35358" x="1704975" y="3692525"/>
          <p14:tracePt t="35361" x="1698625" y="3692525"/>
          <p14:tracePt t="35361" x="1698625" y="3698875"/>
          <p14:tracePt t="35362" x="1693863" y="3698875"/>
          <p14:tracePt t="35366" x="1687513" y="3705225"/>
          <p14:tracePt t="35368" x="1682750" y="3705225"/>
          <p14:tracePt t="35369" x="1676400" y="3705225"/>
          <p14:tracePt t="35371" x="1671638" y="3705225"/>
          <p14:tracePt t="35374" x="1665288" y="3705225"/>
          <p14:tracePt t="35374" x="1665288" y="3709988"/>
          <p14:tracePt t="35375" x="1660525" y="3709988"/>
          <p14:tracePt t="35377" x="1654175" y="3709988"/>
          <p14:tracePt t="35379" x="1647825" y="3709988"/>
          <p14:tracePt t="35380" x="1643063" y="3716338"/>
          <p14:tracePt t="35382" x="1636713" y="3716338"/>
          <p14:tracePt t="35383" x="1631950" y="3716338"/>
          <p14:tracePt t="35386" x="1625600" y="3716338"/>
          <p14:tracePt t="35386" x="1625600" y="3721100"/>
          <p14:tracePt t="35387" x="1620838" y="3721100"/>
          <p14:tracePt t="35389" x="1614488" y="3721100"/>
          <p14:tracePt t="35392" x="1609725" y="3727450"/>
          <p14:tracePt t="35393" x="1603375" y="3727450"/>
          <p14:tracePt t="35395" x="1598613" y="3727450"/>
          <p14:tracePt t="35396" x="1592263" y="3727450"/>
          <p14:tracePt t="35397" x="1592263" y="3732213"/>
          <p14:tracePt t="35398" x="1585913" y="3732213"/>
          <p14:tracePt t="35401" x="1581150" y="3732213"/>
          <p14:tracePt t="35402" x="1574800" y="3732213"/>
          <p14:tracePt t="35405" x="1574800" y="3738563"/>
          <p14:tracePt t="35405" x="1570038" y="3738563"/>
          <p14:tracePt t="35407" x="1563688" y="3743325"/>
          <p14:tracePt t="35409" x="1558925" y="3743325"/>
          <p14:tracePt t="35410" x="1552575" y="3743325"/>
          <p14:tracePt t="35413" x="1547813" y="3743325"/>
          <p14:tracePt t="35416" x="1541463" y="3749675"/>
          <p14:tracePt t="35417" x="1536700" y="3749675"/>
          <p14:tracePt t="35420" x="1530350" y="3749675"/>
          <p14:tracePt t="35420" x="1530350" y="3754438"/>
          <p14:tracePt t="35421" x="1524000" y="3754438"/>
          <p14:tracePt t="35423" x="1519238" y="3754438"/>
          <p14:tracePt t="35425" x="1512888" y="3754438"/>
          <p14:tracePt t="35425" x="1512888" y="3760788"/>
          <p14:tracePt t="35426" x="1508125" y="3760788"/>
          <p14:tracePt t="35427" x="1501775" y="3760788"/>
          <p14:tracePt t="35428" x="1497013" y="3760788"/>
          <p14:tracePt t="35430" x="1490663" y="3760788"/>
          <p14:tracePt t="35430" x="1490663" y="3765550"/>
          <p14:tracePt t="35431" x="1485900" y="3765550"/>
          <p14:tracePt t="35432" x="1479550" y="3765550"/>
          <p14:tracePt t="35435" x="1474788" y="3771900"/>
          <p14:tracePt t="35435" x="1468438" y="3771900"/>
          <p14:tracePt t="35437" x="1462088" y="3778250"/>
          <p14:tracePt t="35439" x="1457325" y="3778250"/>
          <p14:tracePt t="35440" x="1450975" y="3778250"/>
          <p14:tracePt t="35441" x="1446213" y="3778250"/>
          <p14:tracePt t="35442" x="1446213" y="3783013"/>
          <p14:tracePt t="35444" x="1439863" y="3783013"/>
          <p14:tracePt t="35445" x="1435100" y="3783013"/>
          <p14:tracePt t="35448" x="1435100" y="3789363"/>
          <p14:tracePt t="35448" x="1428750" y="3789363"/>
          <p14:tracePt t="35451" x="1423988" y="3789363"/>
          <p14:tracePt t="35455" x="1417638" y="3789363"/>
          <p14:tracePt t="35574" x="1417638" y="3783013"/>
          <p14:tracePt t="35580" x="1417638" y="3778250"/>
          <p14:tracePt t="35592" x="1423988" y="3771900"/>
          <p14:tracePt t="35738" x="1423988" y="3765550"/>
          <p14:tracePt t="35744" x="1423988" y="3760788"/>
          <p14:tracePt t="35746" x="1423988" y="3754438"/>
          <p14:tracePt t="35750" x="1417638" y="3749675"/>
          <p14:tracePt t="35752" x="1417638" y="3743325"/>
          <p14:tracePt t="35753" x="1417638" y="3738563"/>
          <p14:tracePt t="35756" x="1417638" y="3732213"/>
          <p14:tracePt t="35756" x="1412875" y="3732213"/>
          <p14:tracePt t="35759" x="1412875" y="3727450"/>
          <p14:tracePt t="35762" x="1406525" y="3721100"/>
          <p14:tracePt t="35764" x="1406525" y="3716338"/>
          <p14:tracePt t="35767" x="1400175" y="3716338"/>
          <p14:tracePt t="35767" x="1400175" y="3709988"/>
          <p14:tracePt t="35770" x="1400175" y="3705225"/>
          <p14:tracePt t="35771" x="1395413" y="3705225"/>
          <p14:tracePt t="35772" x="1395413" y="3698875"/>
          <p14:tracePt t="35775" x="1395413" y="3692525"/>
          <p14:tracePt t="35775" x="1389063" y="3692525"/>
          <p14:tracePt t="35777" x="1389063" y="3687763"/>
          <p14:tracePt t="35778" x="1384300" y="3681413"/>
          <p14:tracePt t="35779" x="1384300" y="3676650"/>
          <p14:tracePt t="35781" x="1377950" y="3676650"/>
          <p14:tracePt t="35782" x="1377950" y="3670300"/>
          <p14:tracePt t="35784" x="1377950" y="3665538"/>
          <p14:tracePt t="35784" x="1373188" y="3665538"/>
          <p14:tracePt t="35787" x="1366838" y="3659188"/>
          <p14:tracePt t="35787" x="1366838" y="3654425"/>
          <p14:tracePt t="35788" x="1362075" y="3654425"/>
          <p14:tracePt t="35789" x="1362075" y="3648075"/>
          <p14:tracePt t="35792" x="1355725" y="3643313"/>
          <p14:tracePt t="35793" x="1355725" y="3636963"/>
          <p14:tracePt t="35794" x="1350963" y="3630613"/>
          <p14:tracePt t="35795" x="1344613" y="3630613"/>
          <p14:tracePt t="35798" x="1338263" y="3625850"/>
          <p14:tracePt t="35799" x="1333500" y="3619500"/>
          <p14:tracePt t="35802" x="1327150" y="3614738"/>
          <p14:tracePt t="35804" x="1327150" y="3608388"/>
          <p14:tracePt t="35805" x="1322388" y="3603625"/>
          <p14:tracePt t="35806" x="1316038" y="3597275"/>
          <p14:tracePt t="35807" x="1311275" y="3592513"/>
          <p14:tracePt t="35809" x="1304925" y="3586163"/>
          <p14:tracePt t="35810" x="1300163" y="3586163"/>
          <p14:tracePt t="35812" x="1300163" y="3581400"/>
          <p14:tracePt t="35812" x="1293813" y="3575050"/>
          <p14:tracePt t="35814" x="1289050" y="3570288"/>
          <p14:tracePt t="35817" x="1282700" y="3563938"/>
          <p14:tracePt t="35817" x="1282700" y="3557588"/>
          <p14:tracePt t="35818" x="1277938" y="3552825"/>
          <p14:tracePt t="35819" x="1271588" y="3552825"/>
          <p14:tracePt t="35820" x="1271588" y="3546475"/>
          <p14:tracePt t="35821" x="1265238" y="3546475"/>
          <p14:tracePt t="35822" x="1265238" y="3541713"/>
          <p14:tracePt t="35823" x="1260475" y="3535363"/>
          <p14:tracePt t="35826" x="1254125" y="3530600"/>
          <p14:tracePt t="35827" x="1254125" y="3524250"/>
          <p14:tracePt t="35828" x="1249363" y="3519488"/>
          <p14:tracePt t="35830" x="1249363" y="3513138"/>
          <p14:tracePt t="35831" x="1243013" y="3513138"/>
          <p14:tracePt t="35832" x="1238250" y="3508375"/>
          <p14:tracePt t="35834" x="1238250" y="3502025"/>
          <p14:tracePt t="35835" x="1231900" y="3502025"/>
          <p14:tracePt t="35836" x="1231900" y="3495675"/>
          <p14:tracePt t="35838" x="1227138" y="3490913"/>
          <p14:tracePt t="35839" x="1227138" y="3484563"/>
          <p14:tracePt t="35841" x="1227138" y="3479800"/>
          <p14:tracePt t="35844" x="1220788" y="3473450"/>
          <p14:tracePt t="35845" x="1220788" y="3468688"/>
          <p14:tracePt t="35847" x="1220788" y="3462338"/>
          <p14:tracePt t="35848" x="1216025" y="3462338"/>
          <p14:tracePt t="35849" x="1216025" y="3457575"/>
          <p14:tracePt t="35850" x="1216025" y="3451225"/>
          <p14:tracePt t="35853" x="1216025" y="3446463"/>
          <p14:tracePt t="35854" x="1209675" y="3446463"/>
          <p14:tracePt t="35854" x="1209675" y="3440113"/>
          <p14:tracePt t="35857" x="1209675" y="3435350"/>
          <p14:tracePt t="35857" x="1203325" y="3435350"/>
          <p14:tracePt t="35858" x="1203325" y="3429000"/>
          <p14:tracePt t="35861" x="1203325" y="3422650"/>
          <p14:tracePt t="35862" x="1198563" y="3422650"/>
          <p14:tracePt t="35863" x="1198563" y="3417888"/>
          <p14:tracePt t="35866" x="1198563" y="3411538"/>
          <p14:tracePt t="35868" x="1198563" y="3406775"/>
          <p14:tracePt t="35870" x="1192213" y="3406775"/>
          <p14:tracePt t="35870" x="1192213" y="3400425"/>
          <p14:tracePt t="35874" x="1192213" y="3395663"/>
          <p14:tracePt t="35877" x="1192213" y="3389313"/>
          <p14:tracePt t="35877" x="1187450" y="3389313"/>
          <p14:tracePt t="35882" x="1187450" y="3384550"/>
          <p14:tracePt t="35888" x="1181100" y="3378200"/>
          <p14:tracePt t="35889" x="1181100" y="3373438"/>
          <p14:tracePt t="35890" x="1176338" y="3373438"/>
          <p14:tracePt t="35895" x="1176338" y="3367088"/>
          <p14:tracePt t="35895" x="1169988" y="3367088"/>
          <p14:tracePt t="35900" x="1165225" y="3367088"/>
          <p14:tracePt t="35972" x="1158875" y="3367088"/>
          <p14:tracePt t="35993" x="1158875" y="3373438"/>
          <p14:tracePt t="36004" x="1158875" y="3378200"/>
          <p14:tracePt t="36011" x="1158875" y="3384550"/>
          <p14:tracePt t="36013" x="1154113" y="3384550"/>
          <p14:tracePt t="36026" x="1154113" y="3389313"/>
          <p14:tracePt t="36141" x="1154113" y="3384550"/>
          <p14:tracePt t="36144" x="1154113" y="3378200"/>
          <p14:tracePt t="36146" x="1154113" y="3373438"/>
          <p14:tracePt t="36148" x="1154113" y="3367088"/>
          <p14:tracePt t="36153" x="1154113" y="3362325"/>
          <p14:tracePt t="36155" x="1154113" y="3355975"/>
          <p14:tracePt t="36156" x="1154113" y="3349625"/>
          <p14:tracePt t="36159" x="1154113" y="3344863"/>
          <p14:tracePt t="36159" x="1154113" y="3338513"/>
          <p14:tracePt t="36161" x="1147763" y="3333750"/>
          <p14:tracePt t="36163" x="1147763" y="3327400"/>
          <p14:tracePt t="36166" x="1147763" y="3322638"/>
          <p14:tracePt t="36167" x="1147763" y="3316288"/>
          <p14:tracePt t="36169" x="1141413" y="3311525"/>
          <p14:tracePt t="36170" x="1141413" y="3305175"/>
          <p14:tracePt t="36173" x="1141413" y="3300413"/>
          <p14:tracePt t="36173" x="1136650" y="3300413"/>
          <p14:tracePt t="36176" x="1136650" y="3294063"/>
          <p14:tracePt t="36177" x="1136650" y="3287713"/>
          <p14:tracePt t="36178" x="1130300" y="3287713"/>
          <p14:tracePt t="36180" x="1130300" y="3282950"/>
          <p14:tracePt t="36180" x="1130300" y="3276600"/>
          <p14:tracePt t="36181" x="1125538" y="3276600"/>
          <p14:tracePt t="36182" x="1125538" y="3271838"/>
          <p14:tracePt t="36183" x="1125538" y="3265488"/>
          <p14:tracePt t="36184" x="1119188" y="3265488"/>
          <p14:tracePt t="36185" x="1119188" y="3260725"/>
          <p14:tracePt t="36187" x="1119188" y="3254375"/>
          <p14:tracePt t="36187" x="1114425" y="3254375"/>
          <p14:tracePt t="36188" x="1114425" y="3249613"/>
          <p14:tracePt t="36189" x="1108075" y="3243263"/>
          <p14:tracePt t="36191" x="1108075" y="3238500"/>
          <p14:tracePt t="36193" x="1103313" y="3232150"/>
          <p14:tracePt t="36194" x="1103313" y="3227388"/>
          <p14:tracePt t="36194" x="1096963" y="3227388"/>
          <p14:tracePt t="36195" x="1092200" y="3221038"/>
          <p14:tracePt t="36196" x="1092200" y="3214688"/>
          <p14:tracePt t="36197" x="1085850" y="3209925"/>
          <p14:tracePt t="36199" x="1079500" y="3203575"/>
          <p14:tracePt t="36201" x="1079500" y="3198813"/>
          <p14:tracePt t="36201" x="1074738" y="3192463"/>
          <p14:tracePt t="36202" x="1068388" y="3187700"/>
          <p14:tracePt t="36203" x="1068388" y="3181350"/>
          <p14:tracePt t="36204" x="1063625" y="3176588"/>
          <p14:tracePt t="36206" x="1057275" y="3170238"/>
          <p14:tracePt t="36208" x="1052513" y="3159125"/>
          <p14:tracePt t="36208" x="1046163" y="3152775"/>
          <p14:tracePt t="36209" x="1041400" y="3152775"/>
          <p14:tracePt t="36211" x="1041400" y="3148013"/>
          <p14:tracePt t="36211" x="1035050" y="3141663"/>
          <p14:tracePt t="36212" x="1030288" y="3136900"/>
          <p14:tracePt t="36213" x="1030288" y="3130550"/>
          <p14:tracePt t="36215" x="1023938" y="3125788"/>
          <p14:tracePt t="36215" x="1017588" y="3119438"/>
          <p14:tracePt t="36216" x="1012825" y="3114675"/>
          <p14:tracePt t="36217" x="1006475" y="3108325"/>
          <p14:tracePt t="36218" x="1006475" y="3103563"/>
          <p14:tracePt t="36219" x="1001713" y="3092450"/>
          <p14:tracePt t="36220" x="995363" y="3086100"/>
          <p14:tracePt t="36222" x="995363" y="3079750"/>
          <p14:tracePt t="36222" x="984250" y="3074988"/>
          <p14:tracePt t="36223" x="984250" y="3068638"/>
          <p14:tracePt t="36224" x="979488" y="3057525"/>
          <p14:tracePt t="36225" x="973138" y="3052763"/>
          <p14:tracePt t="36226" x="973138" y="3046413"/>
          <p14:tracePt t="36227" x="968375" y="3035300"/>
          <p14:tracePt t="36229" x="962025" y="3030538"/>
          <p14:tracePt t="36229" x="955675" y="3024188"/>
          <p14:tracePt t="36230" x="955675" y="3019425"/>
          <p14:tracePt t="36231" x="944563" y="3006725"/>
          <p14:tracePt t="36232" x="944563" y="3001963"/>
          <p14:tracePt t="36233" x="939800" y="2995613"/>
          <p14:tracePt t="36234" x="933450" y="2990850"/>
          <p14:tracePt t="36236" x="928688" y="2979738"/>
          <p14:tracePt t="36236" x="922338" y="2968625"/>
          <p14:tracePt t="36237" x="922338" y="2962275"/>
          <p14:tracePt t="36238" x="917575" y="2957513"/>
          <p14:tracePt t="36239" x="911225" y="2944813"/>
          <p14:tracePt t="36240" x="906463" y="2933700"/>
          <p14:tracePt t="36241" x="900113" y="2928938"/>
          <p14:tracePt t="36242" x="895350" y="2917825"/>
          <p14:tracePt t="36243" x="889000" y="2906713"/>
          <p14:tracePt t="36245" x="882650" y="2895600"/>
          <p14:tracePt t="36246" x="877888" y="2889250"/>
          <p14:tracePt t="36246" x="871538" y="2878138"/>
          <p14:tracePt t="36247" x="860425" y="2867025"/>
          <p14:tracePt t="36249" x="855663" y="2855913"/>
          <p14:tracePt t="36249" x="849313" y="2849563"/>
          <p14:tracePt t="36250" x="838200" y="2833688"/>
          <p14:tracePt t="36251" x="833438" y="2827338"/>
          <p14:tracePt t="36252" x="827088" y="2816225"/>
          <p14:tracePt t="36253" x="820738" y="2805113"/>
          <p14:tracePt t="36254" x="815975" y="2794000"/>
          <p14:tracePt t="36256" x="804863" y="2782888"/>
          <p14:tracePt t="36256" x="793750" y="2771775"/>
          <p14:tracePt t="36257" x="787400" y="2754313"/>
          <p14:tracePt t="36258" x="782638" y="2743200"/>
          <p14:tracePt t="36259" x="771525" y="2732088"/>
          <p14:tracePt t="36260" x="758825" y="2720975"/>
          <p14:tracePt t="36261" x="754063" y="2703513"/>
          <p14:tracePt t="36263" x="742950" y="2687638"/>
          <p14:tracePt t="36263" x="731838" y="2676525"/>
          <p14:tracePt t="36264" x="725488" y="2663825"/>
          <p14:tracePt t="36265" x="714375" y="2652713"/>
          <p14:tracePt t="36266" x="709613" y="2636838"/>
          <p14:tracePt t="36267" x="696913" y="2619375"/>
          <p14:tracePt t="36268" x="685800" y="2608263"/>
          <p14:tracePt t="36269" x="681038" y="2597150"/>
          <p14:tracePt t="36270" x="669925" y="2579688"/>
          <p14:tracePt t="36271" x="658813" y="2568575"/>
          <p14:tracePt t="36272" x="652463" y="2552700"/>
          <p14:tracePt t="36273" x="641350" y="2541588"/>
          <p14:tracePt t="36274" x="635000" y="2524125"/>
          <p14:tracePt t="36275" x="619125" y="2506663"/>
          <p14:tracePt t="36277" x="612775" y="2495550"/>
          <p14:tracePt t="36277" x="601663" y="2479675"/>
          <p14:tracePt t="36278" x="596900" y="2466975"/>
          <p14:tracePt t="36280" x="585788" y="2451100"/>
          <p14:tracePt t="36280" x="579438" y="2433638"/>
          <p14:tracePt t="36281" x="568325" y="2422525"/>
          <p14:tracePt t="36282" x="561975" y="2406650"/>
          <p14:tracePt t="36284" x="550863" y="2389188"/>
          <p14:tracePt t="36285" x="546100" y="2378075"/>
          <p14:tracePt t="36285" x="539750" y="2360613"/>
          <p14:tracePt t="36286" x="528638" y="2344738"/>
          <p14:tracePt t="36287" x="523875" y="2333625"/>
          <p14:tracePt t="36288" x="517525" y="2316163"/>
          <p14:tracePt t="36289" x="512763" y="2305050"/>
          <p14:tracePt t="36291" x="500063" y="2282825"/>
          <p14:tracePt t="36292" x="495300" y="2271713"/>
          <p14:tracePt t="36292" x="488950" y="2254250"/>
          <p14:tracePt t="36293" x="477838" y="2236788"/>
          <p14:tracePt t="36294" x="473075" y="2220913"/>
          <p14:tracePt t="36295" x="466725" y="2203450"/>
          <p14:tracePt t="36297" x="461963" y="2185988"/>
          <p14:tracePt t="36298" x="455613" y="2170113"/>
          <p14:tracePt t="36298" x="450850" y="2159000"/>
          <p14:tracePt t="36299" x="444500" y="2136775"/>
          <p14:tracePt t="36300" x="438150" y="2124075"/>
          <p14:tracePt t="36301" x="433388" y="2108200"/>
          <p14:tracePt t="36302" x="427038" y="2090738"/>
          <p14:tracePt t="36303" x="422275" y="2068513"/>
          <p14:tracePt t="36305" x="415925" y="2051050"/>
          <p14:tracePt t="36305" x="411163" y="2035175"/>
          <p14:tracePt t="36306" x="404813" y="2017713"/>
          <p14:tracePt t="36307" x="400050" y="2001838"/>
          <p14:tracePt t="36308" x="393700" y="1984375"/>
          <p14:tracePt t="36309" x="388938" y="1966913"/>
          <p14:tracePt t="36310" x="382588" y="1944688"/>
          <p14:tracePt t="36312" x="376238" y="1928813"/>
          <p14:tracePt t="36312" x="371475" y="1911350"/>
          <p14:tracePt t="36314" x="365125" y="1893888"/>
          <p14:tracePt t="36314" x="360363" y="1878013"/>
          <p14:tracePt t="36315" x="354013" y="1855788"/>
          <p14:tracePt t="36316" x="349250" y="1838325"/>
          <p14:tracePt t="36317" x="349250" y="1827213"/>
          <p14:tracePt t="36319" x="342900" y="1804988"/>
          <p14:tracePt t="36319" x="338138" y="1787525"/>
          <p14:tracePt t="36320" x="331788" y="1770063"/>
          <p14:tracePt t="36321" x="327025" y="1754188"/>
          <p14:tracePt t="36322" x="320675" y="1736725"/>
          <p14:tracePt t="36323" x="314325" y="1714500"/>
          <p14:tracePt t="36324" x="314325" y="1697038"/>
          <p14:tracePt t="36326" x="309563" y="1681163"/>
          <p14:tracePt t="36327" x="303213" y="1663700"/>
          <p14:tracePt t="36327" x="303213" y="1647825"/>
          <p14:tracePt t="36328" x="298450" y="1624013"/>
          <p14:tracePt t="36329" x="292100" y="1612900"/>
          <p14:tracePt t="36330" x="292100" y="1597025"/>
          <p14:tracePt t="36331" x="287338" y="1579563"/>
          <p14:tracePt t="36332" x="280988" y="1562100"/>
          <p14:tracePt t="36334" x="280988" y="1546225"/>
          <p14:tracePt t="36334" x="276225" y="1535113"/>
          <p14:tracePt t="36335" x="269875" y="1517650"/>
          <p14:tracePt t="36336" x="269875" y="1506538"/>
          <p14:tracePt t="36337" x="265113" y="1484313"/>
          <p14:tracePt t="36338" x="258763" y="1473200"/>
          <p14:tracePt t="36339" x="258763" y="1455738"/>
          <p14:tracePt t="36340" x="258763" y="1444625"/>
          <p14:tracePt t="36341" x="252413" y="1427163"/>
          <p14:tracePt t="36342" x="252413" y="1416050"/>
          <p14:tracePt t="36343" x="247650" y="1404938"/>
          <p14:tracePt t="36344" x="247650" y="1389063"/>
          <p14:tracePt t="36345" x="241300" y="1377950"/>
          <p14:tracePt t="36347" x="241300" y="1365250"/>
          <p14:tracePt t="36348" x="236538" y="1349375"/>
          <p14:tracePt t="36348" x="236538" y="1338263"/>
          <p14:tracePt t="36349" x="230188" y="1327150"/>
          <p14:tracePt t="36350" x="230188" y="1309688"/>
          <p14:tracePt t="36351" x="225425" y="1298575"/>
          <p14:tracePt t="36352" x="225425" y="1287463"/>
          <p14:tracePt t="36353" x="225425" y="1276350"/>
          <p14:tracePt t="36354" x="219075" y="1265238"/>
          <p14:tracePt t="36355" x="219075" y="1247775"/>
          <p14:tracePt t="36356" x="219075" y="1236663"/>
          <p14:tracePt t="36357" x="214313" y="1225550"/>
          <p14:tracePt t="36358" x="214313" y="1214438"/>
          <p14:tracePt t="36359" x="214313" y="1203325"/>
          <p14:tracePt t="36361" x="207963" y="1192213"/>
          <p14:tracePt t="36361" x="207963" y="1174750"/>
          <p14:tracePt t="36362" x="207963" y="1163638"/>
          <p14:tracePt t="36363" x="203200" y="1152525"/>
          <p14:tracePt t="36364" x="203200" y="1141413"/>
          <p14:tracePt t="36365" x="196850" y="1130300"/>
          <p14:tracePt t="36366" x="196850" y="1119188"/>
          <p14:tracePt t="36368" x="190500" y="1101725"/>
          <p14:tracePt t="36368" x="190500" y="1095375"/>
          <p14:tracePt t="36369" x="185738" y="1084263"/>
          <p14:tracePt t="36370" x="185738" y="1073150"/>
          <p14:tracePt t="36371" x="179388" y="1057275"/>
          <p14:tracePt t="36372" x="174625" y="1046163"/>
          <p14:tracePt t="36374" x="174625" y="1035050"/>
          <p14:tracePt t="36374" x="168275" y="1022350"/>
          <p14:tracePt t="36375" x="168275" y="1011238"/>
          <p14:tracePt t="36376" x="163513" y="1000125"/>
          <p14:tracePt t="36377" x="163513" y="989013"/>
          <p14:tracePt t="36378" x="157163" y="973138"/>
          <p14:tracePt t="36379" x="152400" y="966788"/>
          <p14:tracePt t="36380" x="146050" y="949325"/>
          <p14:tracePt t="36382" x="146050" y="938213"/>
          <p14:tracePt t="36382" x="141288" y="927100"/>
          <p14:tracePt t="36383" x="134938" y="915988"/>
          <p14:tracePt t="36384" x="130175" y="904875"/>
          <p14:tracePt t="36385" x="130175" y="893763"/>
          <p14:tracePt t="36386" x="123825" y="882650"/>
          <p14:tracePt t="36387" x="117475" y="871538"/>
          <p14:tracePt t="36388" x="112713" y="860425"/>
          <p14:tracePt t="36389" x="112713" y="849313"/>
          <p14:tracePt t="36390" x="106363" y="838200"/>
          <p14:tracePt t="36391" x="101600" y="827088"/>
          <p14:tracePt t="36392" x="95250" y="809625"/>
          <p14:tracePt t="36393" x="90488" y="803275"/>
          <p14:tracePt t="36394" x="90488" y="792163"/>
          <p14:tracePt t="36395" x="84138" y="781050"/>
          <p14:tracePt t="36396" x="79375" y="769938"/>
          <p14:tracePt t="36397" x="73025" y="758825"/>
          <p14:tracePt t="36398" x="68263" y="752475"/>
          <p14:tracePt t="36399" x="68263" y="736600"/>
          <p14:tracePt t="36401" x="61913" y="730250"/>
          <p14:tracePt t="36401" x="55563" y="719138"/>
          <p14:tracePt t="36402" x="55563" y="708025"/>
          <p14:tracePt t="36403" x="50800" y="696913"/>
          <p14:tracePt t="36404" x="44450" y="685800"/>
          <p14:tracePt t="36405" x="39688" y="679450"/>
          <p14:tracePt t="36406" x="39688" y="668338"/>
          <p14:tracePt t="36407" x="33338" y="663575"/>
          <p14:tracePt t="36409" x="28575" y="652463"/>
          <p14:tracePt t="36410" x="28575" y="646113"/>
          <p14:tracePt t="36410" x="22225" y="635000"/>
          <p14:tracePt t="36411" x="22225" y="623888"/>
          <p14:tracePt t="36412" x="17463" y="619125"/>
          <p14:tracePt t="36413" x="17463" y="612775"/>
          <p14:tracePt t="36414" x="11113" y="601663"/>
          <p14:tracePt t="36416" x="11113" y="595313"/>
          <p14:tracePt t="36416" x="6350" y="584200"/>
          <p14:tracePt t="36417" x="6350" y="579438"/>
          <p14:tracePt t="36419" x="0" y="573088"/>
          <p14:tracePt t="36419" x="0" y="568325"/>
          <p14:tracePt t="36420" x="0" y="5572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Conclusion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480" y="1246124"/>
            <a:ext cx="11649456" cy="443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Smaller objects may only give us a week or two of notice time, so rapid decision making is important.</a:t>
            </a:r>
          </a:p>
          <a:p>
            <a:pPr algn="ctr">
              <a:lnSpc>
                <a:spcPct val="150000"/>
              </a:lnSpc>
            </a:pPr>
            <a:endParaRPr lang="en-US" sz="32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Our PHA Classifier can help expedite this search by prioritizing the potentially hazardous objects needing urgent follow-up observations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B46107-71F0-9A5C-F314-09A284AED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42357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0"/>
    </mc:Choice>
    <mc:Fallback xmlns="">
      <p:transition spd="slow" advTm="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BE2F17-AB45-4118-AB2A-735CE0047CB0}"/>
              </a:ext>
            </a:extLst>
          </p:cNvPr>
          <p:cNvSpPr/>
          <p:nvPr/>
        </p:nvSpPr>
        <p:spPr>
          <a:xfrm>
            <a:off x="170688" y="451104"/>
            <a:ext cx="11740896" cy="624230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02361-5D8D-4A2E-876D-6F99F7BB9320}"/>
              </a:ext>
            </a:extLst>
          </p:cNvPr>
          <p:cNvSpPr txBox="1"/>
          <p:nvPr/>
        </p:nvSpPr>
        <p:spPr>
          <a:xfrm>
            <a:off x="2757214" y="2644170"/>
            <a:ext cx="656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 You!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657E69-608C-7477-A1CE-9AAC64D23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"/>
    </mc:Choice>
    <mc:Fallback xmlns="">
      <p:transition spd="slow" advTm="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7"/>
          <p:cNvSpPr txBox="1">
            <a:spLocks noChangeArrowheads="1"/>
          </p:cNvSpPr>
          <p:nvPr/>
        </p:nvSpPr>
        <p:spPr bwMode="auto">
          <a:xfrm>
            <a:off x="134679" y="2461517"/>
            <a:ext cx="1189248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Detecting Near Earth Objects (NEOs)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2D4C1-5DCA-43FA-8F81-3DE15B4DF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90" y="459571"/>
            <a:ext cx="2949893" cy="1487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7A56D6-A021-4194-9BF7-F5CB267E18B6}"/>
              </a:ext>
            </a:extLst>
          </p:cNvPr>
          <p:cNvSpPr txBox="1"/>
          <p:nvPr/>
        </p:nvSpPr>
        <p:spPr>
          <a:xfrm>
            <a:off x="5829301" y="880072"/>
            <a:ext cx="4689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cap="small" dirty="0">
                <a:latin typeface="Cambria" panose="02040503050406030204" pitchFamily="18" charset="0"/>
                <a:ea typeface="Cambria" panose="02040503050406030204" pitchFamily="18" charset="0"/>
              </a:rPr>
              <a:t>CSCI-E-109b Advanced Data Science </a:t>
            </a:r>
          </a:p>
          <a:p>
            <a:pPr algn="r"/>
            <a:r>
              <a:rPr lang="en-US" sz="2000" cap="small" dirty="0">
                <a:latin typeface="Cambria" panose="02040503050406030204" pitchFamily="18" charset="0"/>
                <a:ea typeface="Cambria" panose="02040503050406030204" pitchFamily="18" charset="0"/>
              </a:rPr>
              <a:t>2022 Spring Final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9B576-81C1-4F34-9BD7-B0E0C812A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42690"/>
            <a:ext cx="12192000" cy="31531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C65313F-9C1A-7D9A-B30C-8C20A402A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"/>
    </mc:Choice>
    <mc:Fallback xmlns="">
      <p:transition spd="slow" advTm="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1F60F9-C835-27FE-4F7C-EDFE09A6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071" y="1287523"/>
            <a:ext cx="5374034" cy="4903368"/>
          </a:xfrm>
          <a:prstGeom prst="rect">
            <a:avLst/>
          </a:prstGeom>
        </p:spPr>
      </p:pic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Motivation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93" y="852184"/>
            <a:ext cx="11007320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NEOs in Media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0D2DC0-1CC2-BE14-B649-423EA550871F}"/>
              </a:ext>
            </a:extLst>
          </p:cNvPr>
          <p:cNvGrpSpPr/>
          <p:nvPr/>
        </p:nvGrpSpPr>
        <p:grpSpPr>
          <a:xfrm>
            <a:off x="136895" y="1919281"/>
            <a:ext cx="6437642" cy="4781195"/>
            <a:chOff x="136895" y="1919281"/>
            <a:chExt cx="6437642" cy="4781195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229C989-6396-4B33-5656-639F25DFA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895" y="1919281"/>
              <a:ext cx="2012958" cy="30194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314FD5-861C-032B-BAF1-B6FEA1C20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6895" y="4978234"/>
              <a:ext cx="4207583" cy="1722242"/>
            </a:xfrm>
            <a:prstGeom prst="rect">
              <a:avLst/>
            </a:prstGeom>
          </p:spPr>
        </p:pic>
        <p:pic>
          <p:nvPicPr>
            <p:cNvPr id="12" name="Picture 11" descr="A picture containing nature, night sky&#10;&#10;Description automatically generated">
              <a:extLst>
                <a:ext uri="{FF2B5EF4-FFF2-40B4-BE49-F238E27FC236}">
                  <a16:creationId xmlns:a16="http://schemas.microsoft.com/office/drawing/2014/main" id="{2E99E33A-6038-14E8-4E29-428D62EE7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79317" y="1919281"/>
              <a:ext cx="2195220" cy="1582871"/>
            </a:xfrm>
            <a:prstGeom prst="rect">
              <a:avLst/>
            </a:prstGeom>
          </p:spPr>
        </p:pic>
        <p:pic>
          <p:nvPicPr>
            <p:cNvPr id="14" name="Picture 13" descr="A group of men&#10;&#10;Description automatically generated with low confidence">
              <a:extLst>
                <a:ext uri="{FF2B5EF4-FFF2-40B4-BE49-F238E27FC236}">
                  <a16:creationId xmlns:a16="http://schemas.microsoft.com/office/drawing/2014/main" id="{E13E593E-F23B-6696-FAE8-876F714E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79315" y="3528808"/>
              <a:ext cx="2195221" cy="3171667"/>
            </a:xfrm>
            <a:prstGeom prst="rect">
              <a:avLst/>
            </a:prstGeom>
          </p:spPr>
        </p:pic>
        <p:pic>
          <p:nvPicPr>
            <p:cNvPr id="16" name="Picture 15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5B688D78-7493-7CF1-25F8-FCC4A605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87738" y="1919281"/>
              <a:ext cx="2156740" cy="3019437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45BFA4-9DAB-76FA-2AAA-B2AADFF24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1"/>
    </mc:Choice>
    <mc:Fallback xmlns="">
      <p:transition spd="slow" advTm="11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Motivation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111" y="900894"/>
            <a:ext cx="11007320" cy="9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What is the danger of Near Earth Asteroids?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6B120-5425-12EF-BBB2-BFE8FD421B2B}"/>
              </a:ext>
            </a:extLst>
          </p:cNvPr>
          <p:cNvSpPr txBox="1"/>
          <p:nvPr/>
        </p:nvSpPr>
        <p:spPr>
          <a:xfrm>
            <a:off x="196976" y="1883279"/>
            <a:ext cx="5191988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Chelyabinsk, Russia, Fri. 15 Feb 2013, 9:26am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~400-500 kiloton explosion at 30km altitude (~30x Hiroshima)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~20m asteroid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1,500 injured, $33M in damages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733A9C-23BD-668E-BE23-5300B218DBF9}"/>
              </a:ext>
            </a:extLst>
          </p:cNvPr>
          <p:cNvGrpSpPr/>
          <p:nvPr/>
        </p:nvGrpSpPr>
        <p:grpSpPr>
          <a:xfrm>
            <a:off x="31769" y="4692805"/>
            <a:ext cx="4099718" cy="1958884"/>
            <a:chOff x="5131389" y="2363708"/>
            <a:chExt cx="4099718" cy="19588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56020C-E76F-F336-752D-DA3151053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9060" y="2363708"/>
              <a:ext cx="3922047" cy="19588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D0F684-ABCD-F99E-98B1-41481FDD6C33}"/>
                </a:ext>
              </a:extLst>
            </p:cNvPr>
            <p:cNvSpPr txBox="1"/>
            <p:nvPr/>
          </p:nvSpPr>
          <p:spPr>
            <a:xfrm rot="20421230">
              <a:off x="5131389" y="2641232"/>
              <a:ext cx="1704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  <a:ea typeface="Cambria" panose="02040503050406030204" pitchFamily="18" charset="0"/>
                  <a:cs typeface="Helvetica"/>
                </a:rPr>
                <a:t>(That’s not the sun) 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A9C96227-DEF4-8F5D-2A67-893FC397B56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6785970" y="2508639"/>
              <a:ext cx="565441" cy="733829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Picture 19" descr="A person standing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2D2E0807-6F6F-073A-195B-BD13CB13B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854" y="3918459"/>
            <a:ext cx="2613546" cy="1958922"/>
          </a:xfrm>
          <a:prstGeom prst="rect">
            <a:avLst/>
          </a:prstGeom>
        </p:spPr>
      </p:pic>
      <p:pic>
        <p:nvPicPr>
          <p:cNvPr id="28" name="Picture 27" descr="A person and person posing for a picture in front of a rocky landscape&#10;&#10;Description automatically generated with medium confidence">
            <a:extLst>
              <a:ext uri="{FF2B5EF4-FFF2-40B4-BE49-F238E27FC236}">
                <a16:creationId xmlns:a16="http://schemas.microsoft.com/office/drawing/2014/main" id="{0870ABFD-4606-CB4D-E32F-DD3DA34CEB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8482" y="2267375"/>
            <a:ext cx="2018463" cy="1340386"/>
          </a:xfrm>
          <a:prstGeom prst="rect">
            <a:avLst/>
          </a:prstGeom>
        </p:spPr>
      </p:pic>
      <p:pic>
        <p:nvPicPr>
          <p:cNvPr id="30" name="Picture 29" descr="A picture containing outdoor, ray, crater, wave&#10;&#10;Description automatically generated">
            <a:extLst>
              <a:ext uri="{FF2B5EF4-FFF2-40B4-BE49-F238E27FC236}">
                <a16:creationId xmlns:a16="http://schemas.microsoft.com/office/drawing/2014/main" id="{B921FE32-21EF-2853-56D5-459D41A123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292" y="4024540"/>
            <a:ext cx="3922047" cy="2627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9992F0-7183-99A6-34D5-18967A3ECBBA}"/>
              </a:ext>
            </a:extLst>
          </p:cNvPr>
          <p:cNvSpPr txBox="1"/>
          <p:nvPr/>
        </p:nvSpPr>
        <p:spPr>
          <a:xfrm>
            <a:off x="5986399" y="1841637"/>
            <a:ext cx="407088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Barringer Meteor Crater, Arizona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50,000 years ago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~50m asteroid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~10 Megaton explosion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1.2km diameter crater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46D52-0263-4D09-2568-1CD7634DB8D4}"/>
              </a:ext>
            </a:extLst>
          </p:cNvPr>
          <p:cNvSpPr txBox="1"/>
          <p:nvPr/>
        </p:nvSpPr>
        <p:spPr>
          <a:xfrm rot="1978014">
            <a:off x="11074070" y="22563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</a:t>
            </a:r>
            <a:r>
              <a:rPr lang="en-US" dirty="0" err="1"/>
              <a:t>seen’t</a:t>
            </a:r>
            <a:r>
              <a:rPr lang="en-US" dirty="0"/>
              <a:t> it!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0F1950-A0DD-1A53-C6E9-67F029A2C11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626439" y="2595971"/>
            <a:ext cx="912363" cy="134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01DF0AF-1186-9049-142F-C800CA0AC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410209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Motivation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0112" y="1235711"/>
            <a:ext cx="10842728" cy="518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Congressional charter: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Find and track 90% of potentially hazardous asteroids (PHA’s)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140m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+ in diameter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Discoveries reported to Minor Planet Center (MPC) of the Smithsonian Astrophysical Observatory at Harvard University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Multiple Sky surveys – our data comes from these two: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ATLAS Project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JPL Horizons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1606485-7BC9-5AD6-FA01-222E373FD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9"/>
    </mc:Choice>
    <mc:Fallback xmlns="">
      <p:transition spd="slow" advTm="15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What Could We Model?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6122"/>
            <a:ext cx="10972800" cy="525670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Detection of objects in image</a:t>
            </a:r>
          </a:p>
          <a:p>
            <a:pPr marL="514350" indent="-514350">
              <a:buAutoNum type="arabicPeriod"/>
            </a:pP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Classify objects as PHAs or not</a:t>
            </a:r>
          </a:p>
          <a:p>
            <a:pPr marL="0" indent="0">
              <a:buNone/>
            </a:pPr>
            <a:endParaRPr lang="en-US" sz="54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5415BE5-25FE-01B7-38A0-032C66D2A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4"/>
    </mc:Choice>
    <mc:Fallback xmlns="">
      <p:transition spd="slow" advTm="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Object detection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36122"/>
            <a:ext cx="7872984" cy="525670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Basic approach: Find the differences between 2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Find moving objects akin to “blink” method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(invented in 1904, how Pluto was discovered)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Tag object’s centroid in each 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individual image for orbital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parameter determination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(RA, Dec, velocity between frames)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F891BC-0FAA-3E0C-621A-E25D9DC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7" y="3899994"/>
            <a:ext cx="4660011" cy="29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DE4B02F-956F-6E49-652A-381B6EBB2DD9}"/>
              </a:ext>
            </a:extLst>
          </p:cNvPr>
          <p:cNvGrpSpPr/>
          <p:nvPr/>
        </p:nvGrpSpPr>
        <p:grpSpPr>
          <a:xfrm>
            <a:off x="8454272" y="1432238"/>
            <a:ext cx="2979659" cy="2390543"/>
            <a:chOff x="7328155" y="4202281"/>
            <a:chExt cx="2979659" cy="2390543"/>
          </a:xfrm>
        </p:grpSpPr>
        <p:pic>
          <p:nvPicPr>
            <p:cNvPr id="12" name="Picture 11" descr="A picture containing metalware, hinge&#10;&#10;Description automatically generated">
              <a:extLst>
                <a:ext uri="{FF2B5EF4-FFF2-40B4-BE49-F238E27FC236}">
                  <a16:creationId xmlns:a16="http://schemas.microsoft.com/office/drawing/2014/main" id="{B7648C11-87A7-5B82-E949-47D7AB4D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8155" y="4202281"/>
              <a:ext cx="2979659" cy="2390543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B46B26-5697-FEC3-DE77-0BA039094656}"/>
                </a:ext>
              </a:extLst>
            </p:cNvPr>
            <p:cNvSpPr/>
            <p:nvPr/>
          </p:nvSpPr>
          <p:spPr>
            <a:xfrm rot="1618907">
              <a:off x="8527137" y="4587910"/>
              <a:ext cx="453677" cy="3200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BA84B-EF77-FF2B-A0A4-46A235198480}"/>
              </a:ext>
            </a:extLst>
          </p:cNvPr>
          <p:cNvCxnSpPr>
            <a:cxnSpLocks/>
          </p:cNvCxnSpPr>
          <p:nvPr/>
        </p:nvCxnSpPr>
        <p:spPr>
          <a:xfrm flipV="1">
            <a:off x="7896774" y="2146144"/>
            <a:ext cx="1816724" cy="4323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5D2A00-E47F-445D-947C-EDAD725F0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3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1"/>
    </mc:Choice>
    <mc:Fallback xmlns="">
      <p:transition spd="slow" advTm="29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Object detection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EC9E84-32F6-09BE-B96A-4C6CA4D3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6122"/>
            <a:ext cx="10531151" cy="5256702"/>
          </a:xfrm>
        </p:spPr>
        <p:txBody>
          <a:bodyPr/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Compare two images and find the differences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Align images in sequence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Calculate average of all images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Subtract average from individual image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Classify what is a moving object from frame-to-frame vs noise / artifact</a:t>
            </a:r>
          </a:p>
          <a:p>
            <a:pPr marL="0" indent="0">
              <a:buNone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FA0855-BFC7-1385-D05F-CCD5CFEF9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96" y="4154438"/>
            <a:ext cx="2632835" cy="2559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AE0A22-9532-7075-2FC8-808725DA2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178" y="4194076"/>
            <a:ext cx="2577618" cy="2519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23E079-AEB3-1923-AF6F-51E24D185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2322" y="4194075"/>
            <a:ext cx="2566780" cy="2519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9D1724-2508-593C-21F1-385B4589608F}"/>
              </a:ext>
            </a:extLst>
          </p:cNvPr>
          <p:cNvSpPr txBox="1"/>
          <p:nvPr/>
        </p:nvSpPr>
        <p:spPr>
          <a:xfrm>
            <a:off x="1716617" y="382474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Original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801730-27E8-58ED-BF65-BA4CE6E0935C}"/>
              </a:ext>
            </a:extLst>
          </p:cNvPr>
          <p:cNvSpPr txBox="1"/>
          <p:nvPr/>
        </p:nvSpPr>
        <p:spPr>
          <a:xfrm>
            <a:off x="5134626" y="3855522"/>
            <a:ext cx="854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Aligned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2CAC05-07F2-1AE4-B97D-1527224A77C1}"/>
              </a:ext>
            </a:extLst>
          </p:cNvPr>
          <p:cNvSpPr txBox="1"/>
          <p:nvPr/>
        </p:nvSpPr>
        <p:spPr>
          <a:xfrm>
            <a:off x="7991867" y="3672085"/>
            <a:ext cx="1718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Diff from mean: </a:t>
            </a:r>
          </a:p>
          <a:p>
            <a:pPr algn="ctr"/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not quite aligned!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E57F6FE-59D9-4F6D-8674-A83C6DA44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2"/>
    </mc:Choice>
    <mc:Fallback xmlns="">
      <p:transition spd="slow" advTm="60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Box 17"/>
          <p:cNvSpPr txBox="1">
            <a:spLocks noChangeArrowheads="1"/>
          </p:cNvSpPr>
          <p:nvPr/>
        </p:nvSpPr>
        <p:spPr bwMode="auto">
          <a:xfrm>
            <a:off x="0" y="361474"/>
            <a:ext cx="12192000" cy="769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Object Detection Lessons Learned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289" y="1246124"/>
            <a:ext cx="6113145" cy="518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Image alignment was not always accurate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Attempted (unsuccessfully) a CNN to view images and detect asteroids.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Helvetica"/>
              </a:rPr>
              <a:t>Decided to focus on the PHA prediction to prioritize follow up observations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  <a:cs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A5CB-3435-447F-97CD-F849BCD40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2" y="6012066"/>
            <a:ext cx="1676398" cy="84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6B527-4D72-4D3C-A0CD-0FDDD2B06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39"/>
            <a:ext cx="12192000" cy="315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DD706-CDE3-2D5D-63D2-F991EA19D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914" y="1246124"/>
            <a:ext cx="4789606" cy="4905717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24B80A-3923-F7FB-3DE4-078231F0A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36838" y="54475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4"/>
    </mc:Choice>
    <mc:Fallback xmlns="">
      <p:transition spd="slow" advTm="7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arvard_extens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harvard_extension.pot</Template>
  <TotalTime>20776</TotalTime>
  <Words>598</Words>
  <Application>Microsoft Office PowerPoint</Application>
  <PresentationFormat>Widescreen</PresentationFormat>
  <Paragraphs>125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</vt:lpstr>
      <vt:lpstr>harvard_extension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Round</dc:creator>
  <cp:lastModifiedBy>Jack Tsu</cp:lastModifiedBy>
  <cp:revision>172</cp:revision>
  <dcterms:created xsi:type="dcterms:W3CDTF">2015-07-25T21:27:50Z</dcterms:created>
  <dcterms:modified xsi:type="dcterms:W3CDTF">2022-05-07T01:04:06Z</dcterms:modified>
</cp:coreProperties>
</file>